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594" r:id="rId2"/>
    <p:sldId id="595" r:id="rId3"/>
    <p:sldId id="577" r:id="rId4"/>
    <p:sldId id="578" r:id="rId5"/>
    <p:sldId id="523" r:id="rId6"/>
    <p:sldId id="524" r:id="rId7"/>
    <p:sldId id="579" r:id="rId8"/>
    <p:sldId id="378" r:id="rId9"/>
    <p:sldId id="596" r:id="rId10"/>
    <p:sldId id="582" r:id="rId11"/>
    <p:sldId id="583" r:id="rId12"/>
    <p:sldId id="584" r:id="rId13"/>
    <p:sldId id="58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1" autoAdjust="0"/>
    <p:restoredTop sz="95872" autoAdjust="0"/>
  </p:normalViewPr>
  <p:slideViewPr>
    <p:cSldViewPr snapToGrid="0" snapToObjects="1">
      <p:cViewPr>
        <p:scale>
          <a:sx n="100" d="100"/>
          <a:sy n="100" d="100"/>
        </p:scale>
        <p:origin x="-1944" y="-7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110393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88" r:id="rId6"/>
    <p:sldLayoutId id="2147483689" r:id="rId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hyperlink" Target="code/section_4/TaxReturn.jav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hyperlink" Target="code/section_4/TaxReturn.jav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f_synta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122"/>
            <a:ext cx="9144000" cy="5252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486" y="1151467"/>
            <a:ext cx="8632102" cy="548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dirty="0" smtClean="0"/>
              <a:t>if (condition1) {</a:t>
            </a:r>
          </a:p>
          <a:p>
            <a:pPr>
              <a:spcBef>
                <a:spcPts val="500"/>
              </a:spcBef>
            </a:pPr>
            <a:r>
              <a:rPr lang="en-US" i="1" dirty="0" smtClean="0">
                <a:solidFill>
                  <a:srgbClr val="E46C0A"/>
                </a:solidFill>
              </a:rPr>
              <a:t>//DO SOMETHING IF condition==true; THEN EXIT IF BLOCK</a:t>
            </a:r>
          </a:p>
          <a:p>
            <a:pPr>
              <a:spcBef>
                <a:spcPts val="500"/>
              </a:spcBef>
            </a:pPr>
            <a:r>
              <a:rPr lang="en-US" dirty="0" smtClean="0"/>
              <a:t>} else if (condition2)  {</a:t>
            </a:r>
            <a:endParaRPr lang="en-US" i="1" dirty="0" smtClean="0"/>
          </a:p>
          <a:p>
            <a:pPr>
              <a:spcBef>
                <a:spcPts val="500"/>
              </a:spcBef>
            </a:pPr>
            <a:r>
              <a:rPr lang="en-US" i="1" dirty="0" smtClean="0">
                <a:solidFill>
                  <a:srgbClr val="E46C0A"/>
                </a:solidFill>
              </a:rPr>
              <a:t>//DO SOMETHING IF condition2==true, AND condition1 == false; THEN EXIT IF BLOCK</a:t>
            </a:r>
            <a:r>
              <a:rPr lang="en-US" i="1" dirty="0" smtClean="0"/>
              <a:t> </a:t>
            </a:r>
          </a:p>
          <a:p>
            <a:pPr>
              <a:spcBef>
                <a:spcPts val="500"/>
              </a:spcBef>
            </a:pPr>
            <a:r>
              <a:rPr lang="en-US" dirty="0" smtClean="0"/>
              <a:t>} else if (condition3) {</a:t>
            </a:r>
          </a:p>
          <a:p>
            <a:pPr>
              <a:spcBef>
                <a:spcPts val="500"/>
              </a:spcBef>
            </a:pPr>
            <a:r>
              <a:rPr lang="en-US" i="1" dirty="0" smtClean="0">
                <a:solidFill>
                  <a:srgbClr val="E46C0A"/>
                </a:solidFill>
              </a:rPr>
              <a:t>//DO SOMETHING IF condition3==true, AND condition2==false, AND condition1 == false;</a:t>
            </a:r>
          </a:p>
          <a:p>
            <a:pPr>
              <a:spcBef>
                <a:spcPts val="500"/>
              </a:spcBef>
            </a:pPr>
            <a:r>
              <a:rPr lang="en-US" i="1" dirty="0" smtClean="0">
                <a:solidFill>
                  <a:srgbClr val="E46C0A"/>
                </a:solidFill>
              </a:rPr>
              <a:t>//THEN EXIT IF BLOCK</a:t>
            </a:r>
            <a:r>
              <a:rPr lang="en-US" dirty="0" smtClean="0">
                <a:solidFill>
                  <a:srgbClr val="E46C0A"/>
                </a:solidFill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dirty="0" smtClean="0"/>
              <a:t>} else if (condition4) {</a:t>
            </a:r>
          </a:p>
          <a:p>
            <a:pPr>
              <a:spcBef>
                <a:spcPts val="500"/>
              </a:spcBef>
            </a:pPr>
            <a:r>
              <a:rPr lang="en-US" i="1" dirty="0" smtClean="0">
                <a:solidFill>
                  <a:srgbClr val="E46C0A"/>
                </a:solidFill>
              </a:rPr>
              <a:t>//DO SOMETHING IF condition4 == true, condition3==false, AND condition2==false, AND condition1 == false;</a:t>
            </a:r>
          </a:p>
          <a:p>
            <a:pPr>
              <a:spcBef>
                <a:spcPts val="500"/>
              </a:spcBef>
            </a:pPr>
            <a:r>
              <a:rPr lang="en-US" i="1" dirty="0" smtClean="0">
                <a:solidFill>
                  <a:srgbClr val="E46C0A"/>
                </a:solidFill>
              </a:rPr>
              <a:t>//THEN EXIT IF BLOCK </a:t>
            </a:r>
          </a:p>
          <a:p>
            <a:pPr>
              <a:spcBef>
                <a:spcPts val="500"/>
              </a:spcBef>
            </a:pPr>
            <a:r>
              <a:rPr lang="en-US" dirty="0" smtClean="0"/>
              <a:t>} else {</a:t>
            </a:r>
          </a:p>
          <a:p>
            <a:pPr>
              <a:spcBef>
                <a:spcPts val="500"/>
              </a:spcBef>
            </a:pPr>
            <a:r>
              <a:rPr lang="en-US" i="1" dirty="0" smtClean="0">
                <a:solidFill>
                  <a:srgbClr val="E46C0A"/>
                </a:solidFill>
              </a:rPr>
              <a:t>//DO SOMETHING IF ALL PRECEEDING CONDITIONS ARE FALSE</a:t>
            </a:r>
            <a:endParaRPr lang="en-US" dirty="0" smtClean="0"/>
          </a:p>
          <a:p>
            <a:pPr>
              <a:spcBef>
                <a:spcPts val="500"/>
              </a:spcBef>
            </a:pPr>
            <a:r>
              <a:rPr lang="en-US" dirty="0" smtClean="0"/>
              <a:t>}</a:t>
            </a:r>
          </a:p>
          <a:p>
            <a:pPr>
              <a:spcBef>
                <a:spcPts val="500"/>
              </a:spcBef>
            </a:pPr>
            <a:r>
              <a:rPr lang="en-US" i="1" dirty="0" smtClean="0">
                <a:solidFill>
                  <a:srgbClr val="E46C0A"/>
                </a:solidFill>
              </a:rPr>
              <a:t>//NEXT LINE TO BE EXECUTED WHEN IF BLOCK EXITS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88"/>
    </mc:Choice>
    <mc:Fallback>
      <p:transition spd="slow" advTm="70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140" x="1692275" y="1325563"/>
          <p14:tracePt t="7148" x="1684338" y="1312863"/>
          <p14:tracePt t="7156" x="1684338" y="1300163"/>
          <p14:tracePt t="7164" x="1684338" y="1279525"/>
          <p14:tracePt t="7172" x="1684338" y="1254125"/>
          <p14:tracePt t="7492" x="1684338" y="1247775"/>
          <p14:tracePt t="7501" x="1704975" y="1235075"/>
          <p14:tracePt t="7501" x="1763713" y="1182688"/>
          <p14:tracePt t="7516" x="1795463" y="1130300"/>
          <p14:tracePt t="7533" x="1816100" y="1084263"/>
          <p14:tracePt t="7550" x="1822450" y="1025525"/>
          <p14:tracePt t="7566" x="1828800" y="973138"/>
          <p14:tracePt t="7583" x="1835150" y="927100"/>
          <p14:tracePt t="7600" x="1835150" y="889000"/>
          <p14:tracePt t="7616" x="1835150" y="855663"/>
          <p14:tracePt t="7633" x="1828800" y="822325"/>
          <p14:tracePt t="7650" x="1828800" y="790575"/>
          <p14:tracePt t="7666" x="1828800" y="763588"/>
          <p14:tracePt t="7683" x="1822450" y="725488"/>
          <p14:tracePt t="7700" x="1822450" y="704850"/>
          <p14:tracePt t="7716" x="1822450" y="685800"/>
          <p14:tracePt t="7733" x="1822450" y="673100"/>
          <p14:tracePt t="7750" x="1822450" y="652463"/>
          <p14:tracePt t="7767" x="1822450" y="633413"/>
          <p14:tracePt t="7783" x="1822450" y="614363"/>
          <p14:tracePt t="7800" x="1816100" y="587375"/>
          <p14:tracePt t="7817" x="1816100" y="561975"/>
          <p14:tracePt t="7833" x="1816100" y="541338"/>
          <p14:tracePt t="7850" x="1809750" y="522288"/>
          <p14:tracePt t="8444" x="1803400" y="522288"/>
          <p14:tracePt t="8459" x="1803400" y="528638"/>
          <p14:tracePt t="8467" x="1803400" y="541338"/>
          <p14:tracePt t="8486" x="1803400" y="555625"/>
          <p14:tracePt t="8488" x="1809750" y="581025"/>
          <p14:tracePt t="8501" x="1816100" y="601663"/>
          <p14:tracePt t="8518" x="1816100" y="620713"/>
          <p14:tracePt t="8534" x="1828800" y="639763"/>
          <p14:tracePt t="8551" x="1828800" y="652463"/>
          <p14:tracePt t="8568" x="1835150" y="666750"/>
          <p14:tracePt t="8584" x="1835150" y="679450"/>
          <p14:tracePt t="8601" x="1835150" y="711200"/>
          <p14:tracePt t="8618" x="1835150" y="744538"/>
          <p14:tracePt t="8635" x="1835150" y="777875"/>
          <p14:tracePt t="8651" x="1822450" y="830263"/>
          <p14:tracePt t="8668" x="1822450" y="862013"/>
          <p14:tracePt t="8684" x="1822450" y="881063"/>
          <p14:tracePt t="8701" x="1816100" y="889000"/>
          <p14:tracePt t="10307" x="1822450" y="889000"/>
          <p14:tracePt t="10322" x="1835150" y="889000"/>
          <p14:tracePt t="10323" x="1862138" y="889000"/>
          <p14:tracePt t="10338" x="1900238" y="889000"/>
          <p14:tracePt t="10354" x="1952625" y="889000"/>
          <p14:tracePt t="10370" x="2024063" y="889000"/>
          <p14:tracePt t="10387" x="2122488" y="889000"/>
          <p14:tracePt t="10404" x="2208213" y="889000"/>
          <p14:tracePt t="10420" x="2286000" y="889000"/>
          <p14:tracePt t="10437" x="2384425" y="889000"/>
          <p14:tracePt t="10454" x="2462213" y="889000"/>
          <p14:tracePt t="10470" x="2547938" y="881063"/>
          <p14:tracePt t="10487" x="2625725" y="868363"/>
          <p14:tracePt t="10504" x="2697163" y="862013"/>
          <p14:tracePt t="10520" x="2762250" y="842963"/>
          <p14:tracePt t="10537" x="2820988" y="830263"/>
          <p14:tracePt t="10554" x="2873375" y="809625"/>
          <p14:tracePt t="10571" x="2932113" y="790575"/>
          <p14:tracePt t="10587" x="2990850" y="777875"/>
          <p14:tracePt t="10604" x="3024188" y="750888"/>
          <p14:tracePt t="10621" x="3049588" y="738188"/>
          <p14:tracePt t="10637" x="3082925" y="719138"/>
          <p14:tracePt t="10654" x="3108325" y="698500"/>
          <p14:tracePt t="10671" x="3148013" y="679450"/>
          <p14:tracePt t="10687" x="3167063" y="652463"/>
          <p14:tracePt t="10704" x="3181350" y="627063"/>
          <p14:tracePt t="10721" x="3194050" y="614363"/>
          <p14:tracePt t="10737" x="3194050" y="601663"/>
          <p14:tracePt t="10754" x="3194050" y="587375"/>
          <p14:tracePt t="10771" x="3194050" y="581025"/>
          <p14:tracePt t="10787" x="3200400" y="574675"/>
          <p14:tracePt t="10835" x="3200400" y="568325"/>
          <p14:tracePt t="11491" x="3206750" y="568325"/>
          <p14:tracePt t="11499" x="3206750" y="574675"/>
          <p14:tracePt t="11515" x="3206750" y="581025"/>
          <p14:tracePt t="11523" x="3213100" y="593725"/>
          <p14:tracePt t="11539" x="3213100" y="614363"/>
          <p14:tracePt t="11555" x="3213100" y="639763"/>
          <p14:tracePt t="11643" x="3213100" y="646113"/>
          <p14:tracePt t="11651" x="3213100" y="652463"/>
          <p14:tracePt t="11656" x="3206750" y="666750"/>
          <p14:tracePt t="11672" x="3206750" y="673100"/>
          <p14:tracePt t="11707" x="3206750" y="679450"/>
          <p14:tracePt t="11747" x="3206750" y="685800"/>
          <p14:tracePt t="11763" x="3200400" y="685800"/>
          <p14:tracePt t="11773" x="3200400" y="692150"/>
          <p14:tracePt t="13291" x="3200400" y="698500"/>
          <p14:tracePt t="13302" x="3200400" y="711200"/>
          <p14:tracePt t="13339" x="3200400" y="719138"/>
          <p14:tracePt t="13363" x="3200400" y="725488"/>
          <p14:tracePt t="13379" x="3200400" y="731838"/>
          <p14:tracePt t="13403" x="3200400" y="738188"/>
          <p14:tracePt t="13411" x="3194050" y="744538"/>
          <p14:tracePt t="13427" x="3187700" y="750888"/>
          <p14:tracePt t="13435" x="3187700" y="757238"/>
          <p14:tracePt t="13441" x="3187700" y="763588"/>
          <p14:tracePt t="13458" x="3175000" y="784225"/>
          <p14:tracePt t="13475" x="3160713" y="809625"/>
          <p14:tracePt t="13491" x="3148013" y="830263"/>
          <p14:tracePt t="13508" x="3128963" y="849313"/>
          <p14:tracePt t="13525" x="3116263" y="868363"/>
          <p14:tracePt t="13541" x="3108325" y="889000"/>
          <p14:tracePt t="13558" x="3082925" y="920750"/>
          <p14:tracePt t="13575" x="3076575" y="933450"/>
          <p14:tracePt t="13591" x="3043238" y="966788"/>
          <p14:tracePt t="13608" x="3017838" y="992188"/>
          <p14:tracePt t="13625" x="2971800" y="1031875"/>
          <p14:tracePt t="13642" x="2938463" y="1071563"/>
          <p14:tracePt t="13658" x="2919413" y="1096963"/>
          <p14:tracePt t="13675" x="2887663" y="1130300"/>
          <p14:tracePt t="13692" x="2873375" y="1149350"/>
          <p14:tracePt t="13708" x="2860675" y="1162050"/>
          <p14:tracePt t="13725" x="2835275" y="1195388"/>
          <p14:tracePt t="13742" x="2808288" y="1220788"/>
          <p14:tracePt t="13759" x="2789238" y="1247775"/>
          <p14:tracePt t="13775" x="2762250" y="1287463"/>
          <p14:tracePt t="13792" x="2736850" y="1338263"/>
          <p14:tracePt t="13809" x="2697163" y="1404938"/>
          <p14:tracePt t="13825" x="2659063" y="1463675"/>
          <p14:tracePt t="13842" x="2613025" y="1554163"/>
          <p14:tracePt t="13859" x="2566988" y="1677988"/>
          <p14:tracePt t="13876" x="2527300" y="1751013"/>
          <p14:tracePt t="13892" x="2481263" y="1803400"/>
          <p14:tracePt t="13909" x="2455863" y="1847850"/>
          <p14:tracePt t="13925" x="2436813" y="1868488"/>
          <p14:tracePt t="13942" x="2409825" y="1881188"/>
          <p14:tracePt t="13959" x="2384425" y="1906588"/>
          <p14:tracePt t="13975" x="2344738" y="1927225"/>
          <p14:tracePt t="13992" x="2298700" y="1946275"/>
          <p14:tracePt t="14009" x="2233613" y="1965325"/>
          <p14:tracePt t="14026" x="2174875" y="1973263"/>
          <p14:tracePt t="14042" x="2090738" y="1985963"/>
          <p14:tracePt t="14059" x="1979613" y="1992313"/>
          <p14:tracePt t="14076" x="1912938" y="2005013"/>
          <p14:tracePt t="14092" x="1841500" y="2011363"/>
          <p14:tracePt t="14109" x="1782763" y="2017713"/>
          <p14:tracePt t="14126" x="1711325" y="2024063"/>
          <p14:tracePt t="14142" x="1652588" y="2038350"/>
          <p14:tracePt t="14159" x="1606550" y="2057400"/>
          <p14:tracePt t="14176" x="1560513" y="2076450"/>
          <p14:tracePt t="14192" x="1516063" y="2097088"/>
          <p14:tracePt t="14209" x="1482725" y="2122488"/>
          <p14:tracePt t="14226" x="1443038" y="2141538"/>
          <p14:tracePt t="14242" x="1417638" y="2155825"/>
          <p14:tracePt t="14259" x="1397000" y="2162175"/>
          <p14:tracePt t="14276" x="1384300" y="2168525"/>
          <p14:tracePt t="14292" x="1377950" y="2168525"/>
          <p14:tracePt t="14427" x="1371600" y="2168525"/>
          <p14:tracePt t="14443" x="1365250" y="2168525"/>
          <p14:tracePt t="14531" x="1358900" y="2168525"/>
          <p14:tracePt t="14539" x="1346200" y="2168525"/>
          <p14:tracePt t="14547" x="1325563" y="2168525"/>
          <p14:tracePt t="14560" x="1279525" y="2168525"/>
          <p14:tracePt t="14576" x="1214438" y="2168525"/>
          <p14:tracePt t="14593" x="1155700" y="2168525"/>
          <p14:tracePt t="14610" x="1117600" y="2168525"/>
          <p14:tracePt t="14626" x="1077913" y="2162175"/>
          <p14:tracePt t="14643" x="1044575" y="2155825"/>
          <p14:tracePt t="14660" x="1038225" y="2155825"/>
          <p14:tracePt t="14676" x="1031875" y="2155825"/>
          <p14:tracePt t="14693" x="1025525" y="2155825"/>
          <p14:tracePt t="14710" x="1019175" y="2155825"/>
          <p14:tracePt t="14726" x="992188" y="2155825"/>
          <p14:tracePt t="14743" x="966788" y="2155825"/>
          <p14:tracePt t="14760" x="939800" y="2155825"/>
          <p14:tracePt t="14776" x="933450" y="2155825"/>
          <p14:tracePt t="14923" x="914400" y="2155825"/>
          <p14:tracePt t="14931" x="881063" y="2155825"/>
          <p14:tracePt t="14939" x="836613" y="2155825"/>
          <p14:tracePt t="14960" x="777875" y="2155825"/>
          <p14:tracePt t="14960" x="704850" y="2155825"/>
          <p14:tracePt t="14977" x="666750" y="2155825"/>
          <p14:tracePt t="14993" x="652463" y="2155825"/>
          <p14:tracePt t="15099" x="646113" y="2155825"/>
          <p14:tracePt t="15147" x="639763" y="2155825"/>
          <p14:tracePt t="15155" x="633413" y="2155825"/>
          <p14:tracePt t="15163" x="627063" y="2155825"/>
          <p14:tracePt t="15177" x="620713" y="2155825"/>
          <p14:tracePt t="15179" x="608013" y="2155825"/>
          <p14:tracePt t="15194" x="601663" y="2155825"/>
          <p14:tracePt t="15210" x="593725" y="2155825"/>
          <p14:tracePt t="15395" x="601663" y="2155825"/>
          <p14:tracePt t="15403" x="608013" y="2155825"/>
          <p14:tracePt t="15411" x="614363" y="2155825"/>
          <p14:tracePt t="15416" x="646113" y="2155825"/>
          <p14:tracePt t="15427" x="666750" y="2155825"/>
          <p14:tracePt t="15444" x="685800" y="2155825"/>
          <p14:tracePt t="15461" x="704850" y="2155825"/>
          <p14:tracePt t="15477" x="719138" y="2155825"/>
          <p14:tracePt t="15494" x="731838" y="2155825"/>
          <p14:tracePt t="15511" x="738188" y="2155825"/>
          <p14:tracePt t="15528" x="757238" y="2155825"/>
          <p14:tracePt t="15544" x="763588" y="2155825"/>
          <p14:tracePt t="15561" x="777875" y="2155825"/>
          <p14:tracePt t="15578" x="790575" y="2155825"/>
          <p14:tracePt t="15594" x="796925" y="2155825"/>
          <p14:tracePt t="15611" x="836613" y="2155825"/>
          <p14:tracePt t="15628" x="855663" y="2155825"/>
          <p14:tracePt t="15644" x="881063" y="2155825"/>
          <p14:tracePt t="15661" x="914400" y="2162175"/>
          <p14:tracePt t="15678" x="939800" y="2162175"/>
          <p14:tracePt t="15694" x="966788" y="2162175"/>
          <p14:tracePt t="15711" x="985838" y="2162175"/>
          <p14:tracePt t="15728" x="1006475" y="2162175"/>
          <p14:tracePt t="15745" x="1019175" y="2162175"/>
          <p14:tracePt t="15762" x="1038225" y="2162175"/>
          <p14:tracePt t="15778" x="1050925" y="2162175"/>
          <p14:tracePt t="15795" x="1058863" y="2162175"/>
          <p14:tracePt t="15811" x="1071563" y="2162175"/>
          <p14:tracePt t="15828" x="1084263" y="2162175"/>
          <p14:tracePt t="15845" x="1090613" y="2162175"/>
          <p14:tracePt t="15861" x="1096963" y="2162175"/>
          <p14:tracePt t="16003" x="1096963" y="2168525"/>
          <p14:tracePt t="16147" x="1090613" y="2168525"/>
          <p14:tracePt t="16219" x="1084263" y="2168525"/>
          <p14:tracePt t="16283" x="1084263" y="2174875"/>
          <p14:tracePt t="16924" x="1084263" y="2168525"/>
          <p14:tracePt t="16932" x="1084263" y="2162175"/>
          <p14:tracePt t="16937" x="1090613" y="2141538"/>
          <p14:tracePt t="16948" x="1117600" y="2109788"/>
          <p14:tracePt t="16964" x="1155700" y="2051050"/>
          <p14:tracePt t="16981" x="1208088" y="1998663"/>
          <p14:tracePt t="16997" x="1254125" y="1927225"/>
          <p14:tracePt t="17014" x="1300163" y="1868488"/>
          <p14:tracePt t="17031" x="1319213" y="1816100"/>
          <p14:tracePt t="17047" x="1319213" y="1770063"/>
          <p14:tracePt t="17064" x="1319213" y="1730375"/>
          <p14:tracePt t="17081" x="1306513" y="1677988"/>
          <p14:tracePt t="17098" x="1279525" y="1646238"/>
          <p14:tracePt t="17114" x="1254125" y="1619250"/>
          <p14:tracePt t="17131" x="1227138" y="1600200"/>
          <p14:tracePt t="17148" x="1195388" y="1593850"/>
          <p14:tracePt t="17164" x="1162050" y="1587500"/>
          <p14:tracePt t="17181" x="1123950" y="1587500"/>
          <p14:tracePt t="17198" x="1077913" y="1581150"/>
          <p14:tracePt t="17214" x="1012825" y="1574800"/>
          <p14:tracePt t="17231" x="960438" y="1566863"/>
          <p14:tracePt t="17248" x="901700" y="1566863"/>
          <p14:tracePt t="17264" x="855663" y="1566863"/>
          <p14:tracePt t="17281" x="809625" y="1554163"/>
          <p14:tracePt t="17298" x="750888" y="1541463"/>
          <p14:tracePt t="17314" x="704850" y="1541463"/>
          <p14:tracePt t="17331" x="660400" y="1541463"/>
          <p14:tracePt t="17348" x="593725" y="1535113"/>
          <p14:tracePt t="17364" x="555625" y="1535113"/>
          <p14:tracePt t="17381" x="534988" y="1528763"/>
          <p14:tracePt t="17500" x="522288" y="1522413"/>
          <p14:tracePt t="17508" x="509588" y="1516063"/>
          <p14:tracePt t="17516" x="496888" y="1516063"/>
          <p14:tracePt t="17532" x="482600" y="1516063"/>
          <p14:tracePt t="17532" x="444500" y="1516063"/>
          <p14:tracePt t="17548" x="423863" y="1516063"/>
          <p14:tracePt t="17612" x="417513" y="1516063"/>
          <p14:tracePt t="18284" x="423863" y="1516063"/>
          <p14:tracePt t="18298" x="431800" y="1516063"/>
          <p14:tracePt t="18300" x="444500" y="1516063"/>
          <p14:tracePt t="18300" x="482600" y="1516063"/>
          <p14:tracePt t="18316" x="509588" y="1516063"/>
          <p14:tracePt t="18333" x="541338" y="1516063"/>
          <p14:tracePt t="18349" x="549275" y="1516063"/>
          <p14:tracePt t="18412" x="561975" y="1516063"/>
          <p14:tracePt t="18420" x="581025" y="1516063"/>
          <p14:tracePt t="18422" x="601663" y="1516063"/>
          <p14:tracePt t="18433" x="646113" y="1516063"/>
          <p14:tracePt t="18449" x="692150" y="1516063"/>
          <p14:tracePt t="18466" x="725488" y="1516063"/>
          <p14:tracePt t="18483" x="738188" y="1516063"/>
          <p14:tracePt t="19212" x="738188" y="1522413"/>
          <p14:tracePt t="19228" x="738188" y="1528763"/>
          <p14:tracePt t="19236" x="738188" y="1547813"/>
          <p14:tracePt t="19250" x="731838" y="1554163"/>
          <p14:tracePt t="19251" x="731838" y="1593850"/>
          <p14:tracePt t="19267" x="731838" y="1652588"/>
          <p14:tracePt t="19284" x="731838" y="1698625"/>
          <p14:tracePt t="19301" x="731838" y="1730375"/>
          <p14:tracePt t="19317" x="731838" y="1763713"/>
          <p14:tracePt t="19334" x="731838" y="1795463"/>
          <p14:tracePt t="19351" x="731838" y="1816100"/>
          <p14:tracePt t="19367" x="731838" y="1835150"/>
          <p14:tracePt t="19384" x="731838" y="1874838"/>
          <p14:tracePt t="19401" x="731838" y="1900238"/>
          <p14:tracePt t="19418" x="731838" y="1952625"/>
          <p14:tracePt t="19434" x="738188" y="2044700"/>
          <p14:tracePt t="19451" x="750888" y="2128838"/>
          <p14:tracePt t="19467" x="769938" y="2246313"/>
          <p14:tracePt t="19484" x="784225" y="2305050"/>
          <p14:tracePt t="19501" x="796925" y="2363788"/>
          <p14:tracePt t="19518" x="809625" y="2443163"/>
          <p14:tracePt t="19534" x="815975" y="2508250"/>
          <p14:tracePt t="19551" x="830263" y="2573338"/>
          <p14:tracePt t="19568" x="836613" y="2632075"/>
          <p14:tracePt t="19584" x="842963" y="2678113"/>
          <p14:tracePt t="19601" x="849313" y="2703513"/>
          <p14:tracePt t="19618" x="849313" y="2736850"/>
          <p14:tracePt t="19634" x="855663" y="2768600"/>
          <p14:tracePt t="19651" x="868363" y="2801938"/>
          <p14:tracePt t="19668" x="868363" y="2860675"/>
          <p14:tracePt t="19684" x="868363" y="2925763"/>
          <p14:tracePt t="19701" x="868363" y="2978150"/>
          <p14:tracePt t="19718" x="868363" y="3043238"/>
          <p14:tracePt t="19734" x="868363" y="3089275"/>
          <p14:tracePt t="19752" x="868363" y="3148013"/>
          <p14:tracePt t="19768" x="874713" y="3194050"/>
          <p14:tracePt t="19785" x="874713" y="3252788"/>
          <p14:tracePt t="19801" x="874713" y="3311525"/>
          <p14:tracePt t="19818" x="874713" y="3403600"/>
          <p14:tracePt t="19835" x="874713" y="3521075"/>
          <p14:tracePt t="19851" x="874713" y="3690938"/>
          <p14:tracePt t="19868" x="874713" y="3794125"/>
          <p14:tracePt t="19885" x="874713" y="3886200"/>
          <p14:tracePt t="19901" x="874713" y="3990975"/>
          <p14:tracePt t="19918" x="874713" y="4114800"/>
          <p14:tracePt t="19935" x="862013" y="4219575"/>
          <p14:tracePt t="19952" x="862013" y="4343400"/>
          <p14:tracePt t="19968" x="862013" y="4454525"/>
          <p14:tracePt t="19985" x="855663" y="4559300"/>
          <p14:tracePt t="20002" x="855663" y="4649788"/>
          <p14:tracePt t="20018" x="855663" y="4689475"/>
          <p14:tracePt t="20035" x="855663" y="4722813"/>
          <p14:tracePt t="20052" x="855663" y="4729163"/>
          <p14:tracePt t="20180" x="855663" y="4722813"/>
          <p14:tracePt t="20196" x="855663" y="4716463"/>
          <p14:tracePt t="20204" x="855663" y="4695825"/>
          <p14:tracePt t="20204" x="862013" y="4683125"/>
          <p14:tracePt t="20219" x="874713" y="4637088"/>
          <p14:tracePt t="20235" x="933450" y="4546600"/>
          <p14:tracePt t="20252" x="998538" y="4473575"/>
          <p14:tracePt t="20269" x="1071563" y="4395788"/>
          <p14:tracePt t="20285" x="1136650" y="4324350"/>
          <p14:tracePt t="20302" x="1201738" y="4244975"/>
          <p14:tracePt t="20319" x="1273175" y="4127500"/>
          <p14:tracePt t="20335" x="1331913" y="4003675"/>
          <p14:tracePt t="20352" x="1371600" y="3840163"/>
          <p14:tracePt t="20369" x="1397000" y="3676650"/>
          <p14:tracePt t="20385" x="1404938" y="3546475"/>
          <p14:tracePt t="20402" x="1430338" y="3403600"/>
          <p14:tracePt t="20419" x="1430338" y="3284538"/>
          <p14:tracePt t="20436" x="1430338" y="3082925"/>
          <p14:tracePt t="20452" x="1430338" y="2946400"/>
          <p14:tracePt t="20469" x="1404938" y="2789238"/>
          <p14:tracePt t="20486" x="1404938" y="2665413"/>
          <p14:tracePt t="20502" x="1390650" y="2560638"/>
          <p14:tracePt t="20519" x="1384300" y="2462213"/>
          <p14:tracePt t="20536" x="1365250" y="2378075"/>
          <p14:tracePt t="20552" x="1338263" y="2273300"/>
          <p14:tracePt t="20569" x="1300163" y="2174875"/>
          <p14:tracePt t="20586" x="1241425" y="2063750"/>
          <p14:tracePt t="20602" x="1182688" y="1992313"/>
          <p14:tracePt t="20619" x="1109663" y="1906588"/>
          <p14:tracePt t="20636" x="1071563" y="1868488"/>
          <p14:tracePt t="20652" x="1031875" y="1835150"/>
          <p14:tracePt t="20669" x="1006475" y="1816100"/>
          <p14:tracePt t="20686" x="979488" y="1795463"/>
          <p14:tracePt t="20703" x="954088" y="1776413"/>
          <p14:tracePt t="20719" x="920750" y="1757363"/>
          <p14:tracePt t="20736" x="895350" y="1736725"/>
          <p14:tracePt t="20753" x="862013" y="1717675"/>
          <p14:tracePt t="20769" x="822325" y="1692275"/>
          <p14:tracePt t="20786" x="777875" y="1671638"/>
          <p14:tracePt t="20803" x="738188" y="1658938"/>
          <p14:tracePt t="20819" x="698500" y="1652588"/>
          <p14:tracePt t="20836" x="666750" y="1652588"/>
          <p14:tracePt t="20853" x="633413" y="1639888"/>
          <p14:tracePt t="20869" x="614363" y="1625600"/>
          <p14:tracePt t="20886" x="581025" y="1619250"/>
          <p14:tracePt t="20903" x="555625" y="1606550"/>
          <p14:tracePt t="20919" x="541338" y="1606550"/>
          <p14:tracePt t="20936" x="541338" y="1600200"/>
          <p14:tracePt t="21028" x="534988" y="1600200"/>
          <p14:tracePt t="21036" x="528638" y="1600200"/>
          <p14:tracePt t="21060" x="522288" y="1600200"/>
          <p14:tracePt t="21062" x="522288" y="1593850"/>
          <p14:tracePt t="21070" x="503238" y="1566863"/>
          <p14:tracePt t="21086" x="476250" y="1541463"/>
          <p14:tracePt t="21103" x="463550" y="1528763"/>
          <p14:tracePt t="21120" x="457200" y="1516063"/>
          <p14:tracePt t="21137" x="450850" y="1501775"/>
          <p14:tracePt t="21716" x="457200" y="1501775"/>
          <p14:tracePt t="21724" x="463550" y="1501775"/>
          <p14:tracePt t="21732" x="476250" y="1501775"/>
          <p14:tracePt t="21740" x="509588" y="1501775"/>
          <p14:tracePt t="21755" x="534988" y="1501775"/>
          <p14:tracePt t="21771" x="555625" y="1501775"/>
          <p14:tracePt t="21787" x="593725" y="1501775"/>
          <p14:tracePt t="21804" x="646113" y="1501775"/>
          <p14:tracePt t="21821" x="698500" y="1501775"/>
          <p14:tracePt t="21837" x="769938" y="1508125"/>
          <p14:tracePt t="21854" x="830263" y="1508125"/>
          <p14:tracePt t="21871" x="895350" y="1508125"/>
          <p14:tracePt t="21888" x="954088" y="1508125"/>
          <p14:tracePt t="21904" x="1019175" y="1516063"/>
          <p14:tracePt t="21921" x="1065213" y="1516063"/>
          <p14:tracePt t="21938" x="1096963" y="1516063"/>
          <p14:tracePt t="22524" x="1096963" y="1522413"/>
          <p14:tracePt t="22536" x="1090613" y="1522413"/>
          <p14:tracePt t="22540" x="1084263" y="1528763"/>
          <p14:tracePt t="22556" x="1058863" y="1554163"/>
          <p14:tracePt t="22556" x="1019175" y="1574800"/>
          <p14:tracePt t="22572" x="979488" y="1593850"/>
          <p14:tracePt t="22589" x="947738" y="1612900"/>
          <p14:tracePt t="22605" x="920750" y="1633538"/>
          <p14:tracePt t="22622" x="901700" y="1633538"/>
          <p14:tracePt t="22639" x="881063" y="1652588"/>
          <p14:tracePt t="22655" x="855663" y="1671638"/>
          <p14:tracePt t="22672" x="836613" y="1698625"/>
          <p14:tracePt t="22689" x="809625" y="1717675"/>
          <p14:tracePt t="22706" x="777875" y="1736725"/>
          <p14:tracePt t="22722" x="763588" y="1751013"/>
          <p14:tracePt t="22868" x="777875" y="1751013"/>
          <p14:tracePt t="22876" x="796925" y="1751013"/>
          <p14:tracePt t="22877" x="830263" y="1757363"/>
          <p14:tracePt t="22889" x="901700" y="1770063"/>
          <p14:tracePt t="22906" x="973138" y="1776413"/>
          <p14:tracePt t="22922" x="1044575" y="1776413"/>
          <p14:tracePt t="22939" x="1103313" y="1782763"/>
          <p14:tracePt t="22956" x="1136650" y="1782763"/>
          <p14:tracePt t="22973" x="1155700" y="1782763"/>
          <p14:tracePt t="22989" x="1182688" y="1782763"/>
          <p14:tracePt t="23006" x="1220788" y="1782763"/>
          <p14:tracePt t="23023" x="1287463" y="1782763"/>
          <p14:tracePt t="23039" x="1358900" y="1789113"/>
          <p14:tracePt t="23056" x="1443038" y="1789113"/>
          <p14:tracePt t="23073" x="1522413" y="1789113"/>
          <p14:tracePt t="23089" x="1606550" y="1789113"/>
          <p14:tracePt t="23106" x="1665288" y="1789113"/>
          <p14:tracePt t="23123" x="1736725" y="1789113"/>
          <p14:tracePt t="23139" x="1862138" y="1795463"/>
          <p14:tracePt t="23156" x="1933575" y="1795463"/>
          <p14:tracePt t="23173" x="1992313" y="1795463"/>
          <p14:tracePt t="23189" x="2057400" y="1795463"/>
          <p14:tracePt t="23206" x="2122488" y="1795463"/>
          <p14:tracePt t="23223" x="2168525" y="1795463"/>
          <p14:tracePt t="23239" x="2208213" y="1795463"/>
          <p14:tracePt t="23256" x="2227263" y="1795463"/>
          <p14:tracePt t="23273" x="2233613" y="1795463"/>
          <p14:tracePt t="24132" x="2239963" y="1795463"/>
          <p14:tracePt t="24140" x="2273300" y="1795463"/>
          <p14:tracePt t="24148" x="2325688" y="1803400"/>
          <p14:tracePt t="24156" x="2390775" y="1809750"/>
          <p14:tracePt t="24156" x="2455863" y="1816100"/>
          <p14:tracePt t="24164" x="2533650" y="1822450"/>
          <p14:tracePt t="24174" x="2709863" y="1828800"/>
          <p14:tracePt t="24191" x="2913063" y="1828800"/>
          <p14:tracePt t="24208" x="3089275" y="1828800"/>
          <p14:tracePt t="24224" x="3233738" y="1828800"/>
          <p14:tracePt t="24241" x="3336925" y="1828800"/>
          <p14:tracePt t="24258" x="3422650" y="1822450"/>
          <p14:tracePt t="24275" x="3521075" y="1809750"/>
          <p14:tracePt t="24291" x="3638550" y="1782763"/>
          <p14:tracePt t="24308" x="3716338" y="1770063"/>
          <p14:tracePt t="24325" x="3814763" y="1763713"/>
          <p14:tracePt t="24342" x="3892550" y="1757363"/>
          <p14:tracePt t="24358" x="3963988" y="1751013"/>
          <p14:tracePt t="24375" x="4030663" y="1751013"/>
          <p14:tracePt t="24392" x="4102100" y="1744663"/>
          <p14:tracePt t="24408" x="4179888" y="1744663"/>
          <p14:tracePt t="24425" x="4271963" y="1744663"/>
          <p14:tracePt t="24442" x="4349750" y="1744663"/>
          <p14:tracePt t="24458" x="4402138" y="1744663"/>
          <p14:tracePt t="24475" x="4435475" y="1744663"/>
          <p14:tracePt t="24491" x="4460875" y="1744663"/>
          <p14:tracePt t="24612" x="4454525" y="1744663"/>
          <p14:tracePt t="24620" x="4448175" y="1744663"/>
          <p14:tracePt t="24628" x="4421188" y="1751013"/>
          <p14:tracePt t="24636" x="4383088" y="1751013"/>
          <p14:tracePt t="24644" x="4244975" y="1757363"/>
          <p14:tracePt t="24659" x="4068763" y="1757363"/>
          <p14:tracePt t="24675" x="3898900" y="1757363"/>
          <p14:tracePt t="24692" x="3651250" y="1757363"/>
          <p14:tracePt t="24708" x="3540125" y="1757363"/>
          <p14:tracePt t="24725" x="3494088" y="1763713"/>
          <p14:tracePt t="24742" x="3487738" y="1763713"/>
          <p14:tracePt t="24836" x="3500438" y="1763713"/>
          <p14:tracePt t="24844" x="3521075" y="1763713"/>
          <p14:tracePt t="24852" x="3552825" y="1763713"/>
          <p14:tracePt t="24860" x="3586163" y="1763713"/>
          <p14:tracePt t="24868" x="3638550" y="1763713"/>
          <p14:tracePt t="24876" x="3840163" y="1763713"/>
          <p14:tracePt t="24892" x="3978275" y="1763713"/>
          <p14:tracePt t="24908" x="4102100" y="1763713"/>
          <p14:tracePt t="24925" x="4167188" y="1763713"/>
          <p14:tracePt t="24942" x="4198938" y="1763713"/>
          <p14:tracePt t="24959" x="4206875" y="1763713"/>
          <p14:tracePt t="25172" x="4198938" y="1763713"/>
          <p14:tracePt t="25180" x="4179888" y="1763713"/>
          <p14:tracePt t="25196" x="4140200" y="1763713"/>
          <p14:tracePt t="25204" x="4102100" y="1763713"/>
          <p14:tracePt t="25212" x="3990975" y="1770063"/>
          <p14:tracePt t="25226" x="3827463" y="1770063"/>
          <p14:tracePt t="25243" x="3586163" y="1782763"/>
          <p14:tracePt t="25260" x="3429000" y="1789113"/>
          <p14:tracePt t="25276" x="3278188" y="1795463"/>
          <p14:tracePt t="25293" x="3148013" y="1803400"/>
          <p14:tracePt t="25309" x="2978150" y="1803400"/>
          <p14:tracePt t="25326" x="2768600" y="1809750"/>
          <p14:tracePt t="25343" x="2422525" y="1835150"/>
          <p14:tracePt t="25360" x="2070100" y="1874838"/>
          <p14:tracePt t="25376" x="1724025" y="1946275"/>
          <p14:tracePt t="25393" x="1430338" y="2005013"/>
          <p14:tracePt t="25410" x="1279525" y="2038350"/>
          <p14:tracePt t="25426" x="1176338" y="2057400"/>
          <p14:tracePt t="25443" x="1103313" y="2070100"/>
          <p14:tracePt t="25580" x="1096963" y="2070100"/>
          <p14:tracePt t="25583" x="1084263" y="2070100"/>
          <p14:tracePt t="25595" x="1065213" y="2070100"/>
          <p14:tracePt t="25604" x="1050925" y="2063750"/>
          <p14:tracePt t="25611" x="1012825" y="2063750"/>
          <p14:tracePt t="25626" x="973138" y="2051050"/>
          <p14:tracePt t="25643" x="920750" y="2017713"/>
          <p14:tracePt t="25660" x="901700" y="2005013"/>
          <p14:tracePt t="25677" x="901700" y="1998663"/>
          <p14:tracePt t="25868" x="901700" y="1985963"/>
          <p14:tracePt t="25876" x="901700" y="1973263"/>
          <p14:tracePt t="25880" x="908050" y="1946275"/>
          <p14:tracePt t="25894" x="914400" y="1920875"/>
          <p14:tracePt t="25910" x="914400" y="1906588"/>
          <p14:tracePt t="25927" x="914400" y="1900238"/>
          <p14:tracePt t="26004" x="908050" y="1900238"/>
          <p14:tracePt t="26012" x="889000" y="1906588"/>
          <p14:tracePt t="26020" x="862013" y="1906588"/>
          <p14:tracePt t="26027" x="830263" y="1912938"/>
          <p14:tracePt t="26036" x="750888" y="1946275"/>
          <p14:tracePt t="26045" x="673100" y="1979613"/>
          <p14:tracePt t="26061" x="601663" y="2038350"/>
          <p14:tracePt t="26077" x="534988" y="2109788"/>
          <p14:tracePt t="26094" x="476250" y="2181225"/>
          <p14:tracePt t="26111" x="450850" y="2298700"/>
          <p14:tracePt t="26127" x="431800" y="2416175"/>
          <p14:tracePt t="26144" x="423863" y="2613025"/>
          <p14:tracePt t="26161" x="365125" y="2841625"/>
          <p14:tracePt t="26177" x="333375" y="3005138"/>
          <p14:tracePt t="26194" x="312738" y="3167063"/>
          <p14:tracePt t="26211" x="306388" y="3416300"/>
          <p14:tracePt t="26227" x="268288" y="3586163"/>
          <p14:tracePt t="26244" x="268288" y="3749675"/>
          <p14:tracePt t="26261" x="254000" y="3879850"/>
          <p14:tracePt t="26277" x="241300" y="4010025"/>
          <p14:tracePt t="26294" x="234950" y="4133850"/>
          <p14:tracePt t="26311" x="234950" y="4232275"/>
          <p14:tracePt t="26328" x="234950" y="4324350"/>
          <p14:tracePt t="26344" x="247650" y="4435475"/>
          <p14:tracePt t="26361" x="293688" y="4559300"/>
          <p14:tracePt t="26378" x="339725" y="4722813"/>
          <p14:tracePt t="26394" x="404813" y="4878388"/>
          <p14:tracePt t="26411" x="503238" y="5068888"/>
          <p14:tracePt t="26428" x="581025" y="5146675"/>
          <p14:tracePt t="26445" x="660400" y="5211763"/>
          <p14:tracePt t="26461" x="784225" y="5276850"/>
          <p14:tracePt t="26478" x="927100" y="5310188"/>
          <p14:tracePt t="26495" x="1065213" y="5310188"/>
          <p14:tracePt t="26511" x="1195388" y="5310188"/>
          <p14:tracePt t="26528" x="1319213" y="5283200"/>
          <p14:tracePt t="26545" x="1430338" y="5251450"/>
          <p14:tracePt t="26561" x="1547813" y="5192713"/>
          <p14:tracePt t="26578" x="1665288" y="5100638"/>
          <p14:tracePt t="26594" x="1782763" y="5016500"/>
          <p14:tracePt t="26611" x="1946275" y="4859338"/>
          <p14:tracePt t="26628" x="2051050" y="4729163"/>
          <p14:tracePt t="26644" x="2116138" y="4532313"/>
          <p14:tracePt t="26661" x="2168525" y="4356100"/>
          <p14:tracePt t="26678" x="2193925" y="4198938"/>
          <p14:tracePt t="26694" x="2193925" y="4030663"/>
          <p14:tracePt t="26711" x="2193925" y="3852863"/>
          <p14:tracePt t="26728" x="2201863" y="3697288"/>
          <p14:tracePt t="26745" x="2187575" y="3527425"/>
          <p14:tracePt t="26761" x="2187575" y="3416300"/>
          <p14:tracePt t="26778" x="2181225" y="3336925"/>
          <p14:tracePt t="26794" x="2181225" y="3284538"/>
          <p14:tracePt t="26811" x="2174875" y="3240088"/>
          <p14:tracePt t="26828" x="2168525" y="3240088"/>
          <p14:tracePt t="26845" x="2168525" y="3233738"/>
          <p14:tracePt t="27387" x="2168525" y="3225800"/>
          <p14:tracePt t="27403" x="2168525" y="3219450"/>
          <p14:tracePt t="27425" x="2162175" y="3194050"/>
          <p14:tracePt t="27427" x="2155825" y="3167063"/>
          <p14:tracePt t="27431" x="2149475" y="3108325"/>
          <p14:tracePt t="27445" x="2135188" y="3043238"/>
          <p14:tracePt t="27462" x="2103438" y="2978150"/>
          <p14:tracePt t="27479" x="2070100" y="2906713"/>
          <p14:tracePt t="27495" x="2024063" y="2841625"/>
          <p14:tracePt t="27512" x="1946275" y="2755900"/>
          <p14:tracePt t="27529" x="1868488" y="2678113"/>
          <p14:tracePt t="27546" x="1776413" y="2592388"/>
          <p14:tracePt t="27562" x="1692275" y="2520950"/>
          <p14:tracePt t="27579" x="1600200" y="2430463"/>
          <p14:tracePt t="27596" x="1541463" y="2378075"/>
          <p14:tracePt t="27612" x="1470025" y="2311400"/>
          <p14:tracePt t="27629" x="1377950" y="2233613"/>
          <p14:tracePt t="27646" x="1312863" y="2174875"/>
          <p14:tracePt t="27662" x="1247775" y="2116138"/>
          <p14:tracePt t="27679" x="1189038" y="2051050"/>
          <p14:tracePt t="27696" x="1123950" y="1985963"/>
          <p14:tracePt t="27712" x="1038225" y="1920875"/>
          <p14:tracePt t="27729" x="954088" y="1841500"/>
          <p14:tracePt t="27746" x="849313" y="1763713"/>
          <p14:tracePt t="27763" x="744538" y="1711325"/>
          <p14:tracePt t="27779" x="627063" y="1684338"/>
          <p14:tracePt t="27796" x="587375" y="1677988"/>
          <p14:tracePt t="27813" x="568325" y="1677988"/>
          <p14:tracePt t="27829" x="555625" y="1692275"/>
          <p14:tracePt t="27846" x="541338" y="1724025"/>
          <p14:tracePt t="27863" x="522288" y="1757363"/>
          <p14:tracePt t="27879" x="509588" y="1803400"/>
          <p14:tracePt t="27896" x="496888" y="1835150"/>
          <p14:tracePt t="27913" x="496888" y="1881188"/>
          <p14:tracePt t="27929" x="496888" y="1906588"/>
          <p14:tracePt t="27946" x="509588" y="1927225"/>
          <p14:tracePt t="27963" x="515938" y="1927225"/>
          <p14:tracePt t="27979" x="522288" y="1927225"/>
          <p14:tracePt t="28067" x="528638" y="1927225"/>
          <p14:tracePt t="28075" x="528638" y="1920875"/>
          <p14:tracePt t="28088" x="528638" y="1912938"/>
          <p14:tracePt t="28227" x="528638" y="1920875"/>
          <p14:tracePt t="28235" x="534988" y="1920875"/>
          <p14:tracePt t="28243" x="549275" y="1933575"/>
          <p14:tracePt t="28251" x="574675" y="1946275"/>
          <p14:tracePt t="28263" x="601663" y="1965325"/>
          <p14:tracePt t="28280" x="627063" y="1985963"/>
          <p14:tracePt t="28297" x="646113" y="1992313"/>
          <p14:tracePt t="28313" x="652463" y="1998663"/>
          <p14:tracePt t="28330" x="660400" y="2005013"/>
          <p14:tracePt t="28347" x="673100" y="2032000"/>
          <p14:tracePt t="28364" x="673100" y="2038350"/>
          <p14:tracePt t="28380" x="679450" y="2038350"/>
          <p14:tracePt t="28419" x="679450" y="2044700"/>
          <p14:tracePt t="28475" x="685800" y="2057400"/>
          <p14:tracePt t="28487" x="692150" y="2063750"/>
          <p14:tracePt t="28507" x="692150" y="2070100"/>
          <p14:tracePt t="28515" x="692150" y="2076450"/>
          <p14:tracePt t="28579" x="692150" y="2082800"/>
          <p14:tracePt t="28747" x="685800" y="2082800"/>
          <p14:tracePt t="28751" x="679450" y="2082800"/>
          <p14:tracePt t="28764" x="679450" y="2090738"/>
          <p14:tracePt t="28764" x="673100" y="2090738"/>
          <p14:tracePt t="28781" x="666750" y="2090738"/>
          <p14:tracePt t="28797" x="666750" y="2097088"/>
          <p14:tracePt t="28835" x="660400" y="2097088"/>
          <p14:tracePt t="28843" x="652463" y="2097088"/>
          <p14:tracePt t="28883" x="646113" y="2097088"/>
          <p14:tracePt t="28899" x="639763" y="2097088"/>
          <p14:tracePt t="28907" x="633413" y="2103438"/>
          <p14:tracePt t="28915" x="627063" y="2103438"/>
          <p14:tracePt t="28931" x="620713" y="2103438"/>
          <p14:tracePt t="28932" x="614363" y="2103438"/>
          <p14:tracePt t="28948" x="608013" y="2103438"/>
          <p14:tracePt t="28964" x="601663" y="2103438"/>
          <p14:tracePt t="29003" x="601663" y="2109788"/>
          <p14:tracePt t="29011" x="593725" y="2109788"/>
          <p14:tracePt t="29015" x="587375" y="2109788"/>
          <p14:tracePt t="29371" x="593725" y="2109788"/>
          <p14:tracePt t="29387" x="601663" y="2109788"/>
          <p14:tracePt t="29395" x="614363" y="2116138"/>
          <p14:tracePt t="29403" x="627063" y="2116138"/>
          <p14:tracePt t="29408" x="639763" y="2116138"/>
          <p14:tracePt t="29415" x="679450" y="2116138"/>
          <p14:tracePt t="29432" x="719138" y="2122488"/>
          <p14:tracePt t="29448" x="790575" y="2122488"/>
          <p14:tracePt t="29465" x="842963" y="2122488"/>
          <p14:tracePt t="29482" x="889000" y="2122488"/>
          <p14:tracePt t="29498" x="927100" y="2122488"/>
          <p14:tracePt t="29515" x="985838" y="2122488"/>
          <p14:tracePt t="29532" x="1019175" y="2122488"/>
          <p14:tracePt t="29548" x="1058863" y="2122488"/>
          <p14:tracePt t="29565" x="1084263" y="2122488"/>
          <p14:tracePt t="29582" x="1103313" y="2122488"/>
          <p14:tracePt t="29598" x="1117600" y="2122488"/>
          <p14:tracePt t="29615" x="1136650" y="2122488"/>
          <p14:tracePt t="29632" x="1162050" y="2122488"/>
          <p14:tracePt t="29649" x="1214438" y="2122488"/>
          <p14:tracePt t="29665" x="1287463" y="2128838"/>
          <p14:tracePt t="29682" x="1377950" y="2135188"/>
          <p14:tracePt t="29699" x="1495425" y="2135188"/>
          <p14:tracePt t="29715" x="1581150" y="2141538"/>
          <p14:tracePt t="29732" x="1639888" y="2141538"/>
          <p14:tracePt t="29749" x="1711325" y="2141538"/>
          <p14:tracePt t="29765" x="1782763" y="2141538"/>
          <p14:tracePt t="29782" x="1847850" y="2141538"/>
          <p14:tracePt t="29799" x="1893888" y="2141538"/>
          <p14:tracePt t="29815" x="1946275" y="2141538"/>
          <p14:tracePt t="29832" x="1998663" y="2141538"/>
          <p14:tracePt t="29849" x="2038350" y="2141538"/>
          <p14:tracePt t="29865" x="2076450" y="2141538"/>
          <p14:tracePt t="29882" x="2122488" y="2141538"/>
          <p14:tracePt t="29899" x="2193925" y="2141538"/>
          <p14:tracePt t="29916" x="2233613" y="2141538"/>
          <p14:tracePt t="29932" x="2260600" y="2141538"/>
          <p14:tracePt t="29949" x="2266950" y="2141538"/>
          <p14:tracePt t="30211" x="2260600" y="2141538"/>
          <p14:tracePt t="30219" x="2252663" y="2141538"/>
          <p14:tracePt t="30395" x="2246313" y="2141538"/>
          <p14:tracePt t="30411" x="2233613" y="2141538"/>
          <p14:tracePt t="30419" x="2227263" y="2141538"/>
          <p14:tracePt t="30427" x="2214563" y="2141538"/>
          <p14:tracePt t="30434" x="2187575" y="2141538"/>
          <p14:tracePt t="30450" x="2162175" y="2141538"/>
          <p14:tracePt t="30466" x="2135188" y="2149475"/>
          <p14:tracePt t="30483" x="2070100" y="2181225"/>
          <p14:tracePt t="30500" x="2011363" y="2220913"/>
          <p14:tracePt t="30516" x="1920875" y="2266950"/>
          <p14:tracePt t="30533" x="1841500" y="2325688"/>
          <p14:tracePt t="30550" x="1763713" y="2390775"/>
          <p14:tracePt t="30567" x="1698625" y="2455863"/>
          <p14:tracePt t="30583" x="1633538" y="2520950"/>
          <p14:tracePt t="30600" x="1600200" y="2554288"/>
          <p14:tracePt t="30617" x="1581150" y="2579688"/>
          <p14:tracePt t="30633" x="1554163" y="2613025"/>
          <p14:tracePt t="30650" x="1535113" y="2632075"/>
          <p14:tracePt t="30667" x="1501775" y="2665413"/>
          <p14:tracePt t="30683" x="1476375" y="2671763"/>
          <p14:tracePt t="30700" x="1455738" y="2678113"/>
          <p14:tracePt t="30717" x="1449388" y="2684463"/>
          <p14:tracePt t="30733" x="1443038" y="2690813"/>
          <p14:tracePt t="30827" x="1449388" y="2690813"/>
          <p14:tracePt t="30835" x="1476375" y="2709863"/>
          <p14:tracePt t="30843" x="1501775" y="2717800"/>
          <p14:tracePt t="30851" x="1522413" y="2724150"/>
          <p14:tracePt t="30867" x="1574800" y="2749550"/>
          <p14:tracePt t="30867" x="1625600" y="2776538"/>
          <p14:tracePt t="30867" x="1724025" y="2808288"/>
          <p14:tracePt t="30884" x="1828800" y="2847975"/>
          <p14:tracePt t="30900" x="1900238" y="2860675"/>
          <p14:tracePt t="30917" x="1965325" y="2867025"/>
          <p14:tracePt t="30934" x="1998663" y="2867025"/>
          <p14:tracePt t="30950" x="2011363" y="2867025"/>
          <p14:tracePt t="30967" x="2017713" y="2867025"/>
          <p14:tracePt t="31235" x="2011363" y="2873375"/>
          <p14:tracePt t="31243" x="2005013" y="2873375"/>
          <p14:tracePt t="31251" x="1998663" y="2873375"/>
          <p14:tracePt t="31259" x="1985963" y="2879725"/>
          <p14:tracePt t="31268" x="1973263" y="2879725"/>
          <p14:tracePt t="31284" x="1946275" y="2887663"/>
          <p14:tracePt t="31301" x="1927225" y="2894013"/>
          <p14:tracePt t="31318" x="1906588" y="2900363"/>
          <p14:tracePt t="31334" x="1881188" y="2906713"/>
          <p14:tracePt t="31351" x="1841500" y="2919413"/>
          <p14:tracePt t="31368" x="1789113" y="2938463"/>
          <p14:tracePt t="31384" x="1736725" y="2978150"/>
          <p14:tracePt t="31401" x="1671638" y="3024188"/>
          <p14:tracePt t="31418" x="1587500" y="3095625"/>
          <p14:tracePt t="31434" x="1501775" y="3167063"/>
          <p14:tracePt t="31451" x="1371600" y="3298825"/>
          <p14:tracePt t="31468" x="1300163" y="3376613"/>
          <p14:tracePt t="31484" x="1235075" y="3468688"/>
          <p14:tracePt t="31501" x="1176338" y="3559175"/>
          <p14:tracePt t="31518" x="1149350" y="3638550"/>
          <p14:tracePt t="31535" x="1123950" y="3690938"/>
          <p14:tracePt t="31551" x="1109663" y="3729038"/>
          <p14:tracePt t="31568" x="1109663" y="3756025"/>
          <p14:tracePt t="31585" x="1103313" y="3762375"/>
          <p14:tracePt t="31601" x="1103313" y="3775075"/>
          <p14:tracePt t="31618" x="1109663" y="3787775"/>
          <p14:tracePt t="31635" x="1136650" y="3794125"/>
          <p14:tracePt t="31651" x="1155700" y="3808413"/>
          <p14:tracePt t="31668" x="1195388" y="3821113"/>
          <p14:tracePt t="31685" x="1266825" y="3840163"/>
          <p14:tracePt t="31701" x="1358900" y="3846513"/>
          <p14:tracePt t="31718" x="1455738" y="3846513"/>
          <p14:tracePt t="31735" x="1541463" y="3846513"/>
          <p14:tracePt t="31752" x="1606550" y="3846513"/>
          <p14:tracePt t="31768" x="1639888" y="3846513"/>
          <p14:tracePt t="31785" x="1639888" y="3852863"/>
          <p14:tracePt t="32011" x="1646238" y="3846513"/>
          <p14:tracePt t="32019" x="1646238" y="3840163"/>
          <p14:tracePt t="32027" x="1639888" y="3833813"/>
          <p14:tracePt t="32043" x="1639888" y="3821113"/>
          <p14:tracePt t="32052" x="1639888" y="3802063"/>
          <p14:tracePt t="32052" x="1639888" y="3768725"/>
          <p14:tracePt t="32069" x="1639888" y="3722688"/>
          <p14:tracePt t="32085" x="1639888" y="3657600"/>
          <p14:tracePt t="32102" x="1639888" y="3611563"/>
          <p14:tracePt t="32119" x="1639888" y="3552825"/>
          <p14:tracePt t="32135" x="1639888" y="3481388"/>
          <p14:tracePt t="32152" x="1639888" y="3389313"/>
          <p14:tracePt t="32169" x="1639888" y="3298825"/>
          <p14:tracePt t="32186" x="1639888" y="3213100"/>
          <p14:tracePt t="32202" x="1625600" y="3141663"/>
          <p14:tracePt t="32219" x="1606550" y="3043238"/>
          <p14:tracePt t="32235" x="1581150" y="2959100"/>
          <p14:tracePt t="32252" x="1516063" y="2854325"/>
          <p14:tracePt t="32269" x="1430338" y="2730500"/>
          <p14:tracePt t="32286" x="1346200" y="2619375"/>
          <p14:tracePt t="32303" x="1279525" y="2540000"/>
          <p14:tracePt t="32319" x="1241425" y="2474913"/>
          <p14:tracePt t="32336" x="1201738" y="2416175"/>
          <p14:tracePt t="32352" x="1182688" y="2363788"/>
          <p14:tracePt t="32369" x="1162050" y="2338388"/>
          <p14:tracePt t="32386" x="1149350" y="2305050"/>
          <p14:tracePt t="32402" x="1117600" y="2239963"/>
          <p14:tracePt t="32419" x="1103313" y="2208213"/>
          <p14:tracePt t="32436" x="1103313" y="2181225"/>
          <p14:tracePt t="32453" x="1096963" y="2162175"/>
          <p14:tracePt t="32469" x="1096963" y="2149475"/>
          <p14:tracePt t="32531" x="1096963" y="2141538"/>
          <p14:tracePt t="32563" x="1096963" y="2128838"/>
          <p14:tracePt t="32627" x="1096963" y="2122488"/>
          <p14:tracePt t="33539" x="1090613" y="2128838"/>
          <p14:tracePt t="33548" x="1084263" y="2128838"/>
          <p14:tracePt t="33555" x="1065213" y="2135188"/>
          <p14:tracePt t="33563" x="1044575" y="2149475"/>
          <p14:tracePt t="33571" x="966788" y="2227263"/>
          <p14:tracePt t="33588" x="947738" y="2246313"/>
          <p14:tracePt t="33604" x="939800" y="2252663"/>
          <p14:tracePt t="33651" x="939800" y="2260600"/>
          <p14:tracePt t="33659" x="947738" y="2260600"/>
          <p14:tracePt t="33739" x="947738" y="2246313"/>
          <p14:tracePt t="33747" x="947738" y="2239963"/>
          <p14:tracePt t="33755" x="939800" y="2233613"/>
          <p14:tracePt t="33771" x="939800" y="2227263"/>
          <p14:tracePt t="33771" x="920750" y="2220913"/>
          <p14:tracePt t="33788" x="895350" y="2214563"/>
          <p14:tracePt t="33804" x="849313" y="2214563"/>
          <p14:tracePt t="33821" x="790575" y="2214563"/>
          <p14:tracePt t="33838" x="725488" y="2239963"/>
          <p14:tracePt t="33854" x="673100" y="2286000"/>
          <p14:tracePt t="33871" x="620713" y="2332038"/>
          <p14:tracePt t="33888" x="581025" y="2384425"/>
          <p14:tracePt t="33905" x="568325" y="2416175"/>
          <p14:tracePt t="33921" x="555625" y="2455863"/>
          <p14:tracePt t="33938" x="555625" y="2481263"/>
          <p14:tracePt t="33955" x="555625" y="2540000"/>
          <p14:tracePt t="33971" x="581025" y="2579688"/>
          <p14:tracePt t="33988" x="620713" y="2606675"/>
          <p14:tracePt t="34005" x="673100" y="2625725"/>
          <p14:tracePt t="34021" x="757238" y="2632075"/>
          <p14:tracePt t="34038" x="889000" y="2632075"/>
          <p14:tracePt t="34055" x="1019175" y="2632075"/>
          <p14:tracePt t="34072" x="1149350" y="2632075"/>
          <p14:tracePt t="34089" x="1227138" y="2606675"/>
          <p14:tracePt t="34105" x="1260475" y="2586038"/>
          <p14:tracePt t="34122" x="1260475" y="2566988"/>
          <p14:tracePt t="34138" x="1254125" y="2533650"/>
          <p14:tracePt t="34155" x="1201738" y="2455863"/>
          <p14:tracePt t="34172" x="1143000" y="2403475"/>
          <p14:tracePt t="34188" x="1090613" y="2363788"/>
          <p14:tracePt t="34205" x="1038225" y="2344738"/>
          <p14:tracePt t="34222" x="973138" y="2332038"/>
          <p14:tracePt t="34238" x="927100" y="2332038"/>
          <p14:tracePt t="34255" x="874713" y="2338388"/>
          <p14:tracePt t="34272" x="836613" y="2363788"/>
          <p14:tracePt t="34288" x="790575" y="2397125"/>
          <p14:tracePt t="34306" x="769938" y="2430463"/>
          <p14:tracePt t="34323" x="763588" y="2449513"/>
          <p14:tracePt t="34340" x="769938" y="2462213"/>
          <p14:tracePt t="34356" x="809625" y="2489200"/>
          <p14:tracePt t="34373" x="874713" y="2489200"/>
          <p14:tracePt t="34390" x="966788" y="2489200"/>
          <p14:tracePt t="34406" x="1058863" y="2489200"/>
          <p14:tracePt t="34423" x="1117600" y="2474913"/>
          <p14:tracePt t="34440" x="1149350" y="2443163"/>
          <p14:tracePt t="34456" x="1162050" y="2416175"/>
          <p14:tracePt t="34473" x="1162050" y="2378075"/>
          <p14:tracePt t="34490" x="1130300" y="2338388"/>
          <p14:tracePt t="34506" x="1096963" y="2319338"/>
          <p14:tracePt t="34523" x="1071563" y="2305050"/>
          <p14:tracePt t="34540" x="998538" y="2305050"/>
          <p14:tracePt t="34556" x="947738" y="2351088"/>
          <p14:tracePt t="34573" x="881063" y="2409825"/>
          <p14:tracePt t="34590" x="874713" y="2430463"/>
          <p14:tracePt t="34607" x="881063" y="2443163"/>
          <p14:tracePt t="34623" x="920750" y="2462213"/>
          <p14:tracePt t="34640" x="992188" y="2462213"/>
          <p14:tracePt t="34657" x="1071563" y="2462213"/>
          <p14:tracePt t="34674" x="1130300" y="2455863"/>
          <p14:tracePt t="34690" x="1155700" y="2436813"/>
          <p14:tracePt t="34707" x="1168400" y="2416175"/>
          <p14:tracePt t="34723" x="1162050" y="2397125"/>
          <p14:tracePt t="34740" x="1155700" y="2397125"/>
          <p14:tracePt t="35092" x="1162050" y="2397125"/>
          <p14:tracePt t="35100" x="1162050" y="2390775"/>
          <p14:tracePt t="35108" x="1162050" y="2384425"/>
          <p14:tracePt t="35116" x="1189038" y="2370138"/>
          <p14:tracePt t="35124" x="1220788" y="2332038"/>
          <p14:tracePt t="35141" x="1266825" y="2286000"/>
          <p14:tracePt t="35157" x="1300163" y="2239963"/>
          <p14:tracePt t="35174" x="1306513" y="2208213"/>
          <p14:tracePt t="35191" x="1319213" y="2168525"/>
          <p14:tracePt t="35207" x="1319213" y="2135188"/>
          <p14:tracePt t="35224" x="1319213" y="2082800"/>
          <p14:tracePt t="35241" x="1319213" y="2038350"/>
          <p14:tracePt t="35258" x="1319213" y="1985963"/>
          <p14:tracePt t="35274" x="1325563" y="1939925"/>
          <p14:tracePt t="35291" x="1325563" y="1900238"/>
          <p14:tracePt t="35307" x="1325563" y="1847850"/>
          <p14:tracePt t="35324" x="1325563" y="1822450"/>
          <p14:tracePt t="35341" x="1325563" y="1782763"/>
          <p14:tracePt t="35358" x="1319213" y="1744663"/>
          <p14:tracePt t="35374" x="1319213" y="1692275"/>
          <p14:tracePt t="35391" x="1319213" y="1646238"/>
          <p14:tracePt t="35408" x="1319213" y="1606550"/>
          <p14:tracePt t="35424" x="1319213" y="1554163"/>
          <p14:tracePt t="35441" x="1319213" y="1501775"/>
          <p14:tracePt t="35458" x="1325563" y="1449388"/>
          <p14:tracePt t="35474" x="1325563" y="1397000"/>
          <p14:tracePt t="35491" x="1331913" y="1352550"/>
          <p14:tracePt t="35508" x="1338263" y="1319213"/>
          <p14:tracePt t="36652" x="1338263" y="1325563"/>
          <p14:tracePt t="36660" x="1346200" y="1331913"/>
          <p14:tracePt t="36676" x="1352550" y="1346200"/>
          <p14:tracePt t="36677" x="1358900" y="1371600"/>
          <p14:tracePt t="36693" x="1365250" y="1404938"/>
          <p14:tracePt t="36710" x="1377950" y="1430338"/>
          <p14:tracePt t="36726" x="1397000" y="1476375"/>
          <p14:tracePt t="36743" x="1411288" y="1522413"/>
          <p14:tracePt t="36760" x="1423988" y="1574800"/>
          <p14:tracePt t="36776" x="1436688" y="1619250"/>
          <p14:tracePt t="36793" x="1449388" y="1665288"/>
          <p14:tracePt t="36810" x="1449388" y="1711325"/>
          <p14:tracePt t="36826" x="1449388" y="1751013"/>
          <p14:tracePt t="36843" x="1443038" y="1795463"/>
          <p14:tracePt t="36860" x="1436688" y="1862138"/>
          <p14:tracePt t="36877" x="1411288" y="1893888"/>
          <p14:tracePt t="36893" x="1377950" y="1939925"/>
          <p14:tracePt t="36910" x="1325563" y="1998663"/>
          <p14:tracePt t="36926" x="1266825" y="2051050"/>
          <p14:tracePt t="36943" x="1214438" y="2109788"/>
          <p14:tracePt t="36960" x="1162050" y="2122488"/>
          <p14:tracePt t="36977" x="1136650" y="2135188"/>
          <p14:tracePt t="36993" x="1103313" y="2135188"/>
          <p14:tracePt t="37010" x="1090613" y="2135188"/>
          <p14:tracePt t="37027" x="1065213" y="2141538"/>
          <p14:tracePt t="37124" x="1058863" y="2141538"/>
          <p14:tracePt t="37164" x="1050925" y="2149475"/>
          <p14:tracePt t="37228" x="1058863" y="2155825"/>
          <p14:tracePt t="37237" x="1084263" y="2155825"/>
          <p14:tracePt t="37244" x="1117600" y="2155825"/>
          <p14:tracePt t="37244" x="1220788" y="2155825"/>
          <p14:tracePt t="37260" x="1352550" y="2141538"/>
          <p14:tracePt t="37277" x="1528763" y="2149475"/>
          <p14:tracePt t="37294" x="1711325" y="2155825"/>
          <p14:tracePt t="37310" x="1841500" y="2168525"/>
          <p14:tracePt t="37327" x="1979613" y="2181225"/>
          <p14:tracePt t="37344" x="2051050" y="2187575"/>
          <p14:tracePt t="37360" x="2070100" y="2187575"/>
          <p14:tracePt t="38572" x="2076450" y="2187575"/>
          <p14:tracePt t="38581" x="2090738" y="2187575"/>
          <p14:tracePt t="38596" x="2103438" y="2187575"/>
          <p14:tracePt t="38596" x="2135188" y="2187575"/>
          <p14:tracePt t="38613" x="2155825" y="2187575"/>
          <p14:tracePt t="38629" x="2162175" y="2187575"/>
          <p14:tracePt t="38708" x="2168525" y="2187575"/>
          <p14:tracePt t="38716" x="2181225" y="2187575"/>
          <p14:tracePt t="38732" x="2193925" y="2187575"/>
          <p14:tracePt t="38748" x="2201863" y="2193925"/>
          <p14:tracePt t="38751" x="2201863" y="2201863"/>
          <p14:tracePt t="38762" x="2201863" y="2220913"/>
          <p14:tracePt t="38779" x="2187575" y="2239963"/>
          <p14:tracePt t="38796" x="2174875" y="2239963"/>
          <p14:tracePt t="39236" x="2174875" y="2246313"/>
          <p14:tracePt t="39244" x="2181225" y="2252663"/>
          <p14:tracePt t="39252" x="2187575" y="2252663"/>
          <p14:tracePt t="39260" x="2187575" y="2239963"/>
          <p14:tracePt t="39268" x="2187575" y="2233613"/>
          <p14:tracePt t="39280" x="2187575" y="2227263"/>
          <p14:tracePt t="39297" x="2201863" y="2220913"/>
          <p14:tracePt t="39313" x="2201863" y="2208213"/>
          <p14:tracePt t="39330" x="2201863" y="2201863"/>
          <p14:tracePt t="39347" x="2208213" y="2187575"/>
          <p14:tracePt t="39363" x="2227263" y="2155825"/>
          <p14:tracePt t="39380" x="2252663" y="2135188"/>
          <p14:tracePt t="39397" x="2292350" y="2103438"/>
          <p14:tracePt t="39413" x="2338388" y="2063750"/>
          <p14:tracePt t="39430" x="2390775" y="2017713"/>
          <p14:tracePt t="39447" x="2443163" y="1979613"/>
          <p14:tracePt t="39463" x="2468563" y="1927225"/>
          <p14:tracePt t="39480" x="2495550" y="1874838"/>
          <p14:tracePt t="39497" x="2508250" y="1835150"/>
          <p14:tracePt t="39514" x="2520950" y="1816100"/>
          <p14:tracePt t="39530" x="2520950" y="1789113"/>
          <p14:tracePt t="39547" x="2520950" y="1757363"/>
          <p14:tracePt t="39564" x="2520950" y="1698625"/>
          <p14:tracePt t="39580" x="2520950" y="1671638"/>
          <p14:tracePt t="39597" x="2520950" y="1652588"/>
          <p14:tracePt t="39908" x="2527300" y="1658938"/>
          <p14:tracePt t="39916" x="2547938" y="1665288"/>
          <p14:tracePt t="39924" x="2560638" y="1684338"/>
          <p14:tracePt t="39932" x="2619375" y="1736725"/>
          <p14:tracePt t="39948" x="2665413" y="1789113"/>
          <p14:tracePt t="39964" x="2703513" y="1835150"/>
          <p14:tracePt t="39981" x="2717800" y="1881188"/>
          <p14:tracePt t="39997" x="2724150" y="1920875"/>
          <p14:tracePt t="40014" x="2730500" y="1958975"/>
          <p14:tracePt t="40031" x="2743200" y="2005013"/>
          <p14:tracePt t="40048" x="2755900" y="2057400"/>
          <p14:tracePt t="40064" x="2755900" y="2109788"/>
          <p14:tracePt t="40081" x="2755900" y="2162175"/>
          <p14:tracePt t="40098" x="2755900" y="2208213"/>
          <p14:tracePt t="40114" x="2755900" y="2246313"/>
          <p14:tracePt t="40131" x="2736850" y="2286000"/>
          <p14:tracePt t="40148" x="2724150" y="2311400"/>
          <p14:tracePt t="40164" x="2717800" y="2332038"/>
          <p14:tracePt t="40181" x="2697163" y="2344738"/>
          <p14:tracePt t="40198" x="2665413" y="2370138"/>
          <p14:tracePt t="40215" x="2651125" y="2384425"/>
          <p14:tracePt t="40356" x="2651125" y="2390775"/>
          <p14:tracePt t="40372" x="2659063" y="2403475"/>
          <p14:tracePt t="40388" x="2665413" y="2409825"/>
          <p14:tracePt t="40398" x="2671763" y="2430463"/>
          <p14:tracePt t="40401" x="2690813" y="2443163"/>
          <p14:tracePt t="40415" x="2709863" y="2481263"/>
          <p14:tracePt t="40431" x="2743200" y="2514600"/>
          <p14:tracePt t="40448" x="2762250" y="2560638"/>
          <p14:tracePt t="40465" x="2768600" y="2592388"/>
          <p14:tracePt t="40482" x="2789238" y="2638425"/>
          <p14:tracePt t="40498" x="2795588" y="2665413"/>
          <p14:tracePt t="40515" x="2801938" y="2709863"/>
          <p14:tracePt t="40532" x="2801938" y="2768600"/>
          <p14:tracePt t="40548" x="2801938" y="2808288"/>
          <p14:tracePt t="40565" x="2801938" y="2854325"/>
          <p14:tracePt t="40582" x="2795588" y="2894013"/>
          <p14:tracePt t="40598" x="2789238" y="2925763"/>
          <p14:tracePt t="40615" x="2776538" y="2971800"/>
          <p14:tracePt t="40632" x="2755900" y="2990850"/>
          <p14:tracePt t="40648" x="2730500" y="3030538"/>
          <p14:tracePt t="40665" x="2709863" y="3055938"/>
          <p14:tracePt t="40682" x="2684463" y="3082925"/>
          <p14:tracePt t="40699" x="2651125" y="3108325"/>
          <p14:tracePt t="40715" x="2619375" y="3135313"/>
          <p14:tracePt t="40732" x="2598738" y="3148013"/>
          <p14:tracePt t="40749" x="2586038" y="3154363"/>
          <p14:tracePt t="41092" x="2586038" y="3160713"/>
          <p14:tracePt t="41100" x="2586038" y="3175000"/>
          <p14:tracePt t="41108" x="2586038" y="3181350"/>
          <p14:tracePt t="41116" x="2586038" y="3187700"/>
          <p14:tracePt t="41124" x="2598738" y="3213100"/>
          <p14:tracePt t="41133" x="2613025" y="3240088"/>
          <p14:tracePt t="41150" x="2619375" y="3271838"/>
          <p14:tracePt t="41167" x="2619375" y="3298825"/>
          <p14:tracePt t="41183" x="2632075" y="3324225"/>
          <p14:tracePt t="41200" x="2632075" y="3357563"/>
          <p14:tracePt t="41217" x="2638425" y="3409950"/>
          <p14:tracePt t="41234" x="2638425" y="3441700"/>
          <p14:tracePt t="41250" x="2638425" y="3487738"/>
          <p14:tracePt t="41267" x="2638425" y="3546475"/>
          <p14:tracePt t="41284" x="2638425" y="3592513"/>
          <p14:tracePt t="41300" x="2638425" y="3632200"/>
          <p14:tracePt t="41316" x="2638425" y="3663950"/>
          <p14:tracePt t="41333" x="2638425" y="3716338"/>
          <p14:tracePt t="41350" x="2632075" y="3781425"/>
          <p14:tracePt t="41367" x="2632075" y="3840163"/>
          <p14:tracePt t="41383" x="2632075" y="3892550"/>
          <p14:tracePt t="41400" x="2625725" y="3932238"/>
          <p14:tracePt t="41417" x="2625725" y="3957638"/>
          <p14:tracePt t="41433" x="2625725" y="3970338"/>
          <p14:tracePt t="41450" x="2613025" y="3990975"/>
          <p14:tracePt t="41466" x="2613025" y="4003675"/>
          <p14:tracePt t="41483" x="2606675" y="4003675"/>
          <p14:tracePt t="41884" x="2606675" y="3997325"/>
          <p14:tracePt t="41886" x="2613025" y="3978275"/>
          <p14:tracePt t="41901" x="2619375" y="3957638"/>
          <p14:tracePt t="41901" x="2651125" y="3898900"/>
          <p14:tracePt t="41917" x="2684463" y="3821113"/>
          <p14:tracePt t="41934" x="2724150" y="3735388"/>
          <p14:tracePt t="41951" x="2743200" y="3651250"/>
          <p14:tracePt t="41968" x="2768600" y="3573463"/>
          <p14:tracePt t="41984" x="2768600" y="3487738"/>
          <p14:tracePt t="42001" x="2755900" y="3382963"/>
          <p14:tracePt t="42017" x="2755900" y="3252788"/>
          <p14:tracePt t="42034" x="2749550" y="3122613"/>
          <p14:tracePt t="42051" x="2743200" y="2959100"/>
          <p14:tracePt t="42068" x="2730500" y="2847975"/>
          <p14:tracePt t="42084" x="2703513" y="2730500"/>
          <p14:tracePt t="42101" x="2638425" y="2606675"/>
          <p14:tracePt t="42118" x="2554288" y="2501900"/>
          <p14:tracePt t="42134" x="2474913" y="2416175"/>
          <p14:tracePt t="42151" x="2370138" y="2325688"/>
          <p14:tracePt t="42168" x="2279650" y="2260600"/>
          <p14:tracePt t="42184" x="2193925" y="2174875"/>
          <p14:tracePt t="42201" x="2103438" y="2090738"/>
          <p14:tracePt t="42217" x="2011363" y="2005013"/>
          <p14:tracePt t="42235" x="1927225" y="1912938"/>
          <p14:tracePt t="42251" x="1795463" y="1803400"/>
          <p14:tracePt t="42268" x="1711325" y="1730375"/>
          <p14:tracePt t="42285" x="1625600" y="1658938"/>
          <p14:tracePt t="42301" x="1535113" y="1593850"/>
          <p14:tracePt t="42318" x="1455738" y="1535113"/>
          <p14:tracePt t="42335" x="1377950" y="1482725"/>
          <p14:tracePt t="42351" x="1325563" y="1443038"/>
          <p14:tracePt t="42368" x="1266825" y="1404938"/>
          <p14:tracePt t="42385" x="1214438" y="1371600"/>
          <p14:tracePt t="42401" x="1149350" y="1331913"/>
          <p14:tracePt t="42418" x="1117600" y="1306513"/>
          <p14:tracePt t="42435" x="1090613" y="1287463"/>
          <p14:tracePt t="42435" x="1071563" y="1279525"/>
          <p14:tracePt t="42452" x="1038225" y="1260475"/>
          <p14:tracePt t="42468" x="1025525" y="1260475"/>
          <p14:tracePt t="42485" x="1025525" y="1254125"/>
          <p14:tracePt t="42988" x="1025525" y="1260475"/>
          <p14:tracePt t="42995" x="1050925" y="1279525"/>
          <p14:tracePt t="43004" x="1077913" y="1300163"/>
          <p14:tracePt t="43010" x="1103313" y="1325563"/>
          <p14:tracePt t="43018" x="1176338" y="1384300"/>
          <p14:tracePt t="43035" x="1279525" y="1495425"/>
          <p14:tracePt t="43052" x="1338263" y="1560513"/>
          <p14:tracePt t="43069" x="1371600" y="1612900"/>
          <p14:tracePt t="43085" x="1384300" y="1658938"/>
          <p14:tracePt t="43102" x="1390650" y="1711325"/>
          <p14:tracePt t="43119" x="1390650" y="1751013"/>
          <p14:tracePt t="43135" x="1390650" y="1776413"/>
          <p14:tracePt t="43152" x="1397000" y="1809750"/>
          <p14:tracePt t="43169" x="1397000" y="1841500"/>
          <p14:tracePt t="43185" x="1397000" y="1874838"/>
          <p14:tracePt t="43202" x="1404938" y="1906588"/>
          <p14:tracePt t="43219" x="1404938" y="1939925"/>
          <p14:tracePt t="43235" x="1404938" y="1952625"/>
          <p14:tracePt t="43339" x="1404938" y="1958975"/>
          <p14:tracePt t="43348" x="1404938" y="1973263"/>
          <p14:tracePt t="43364" x="1404938" y="1979613"/>
          <p14:tracePt t="43378" x="1404938" y="1992313"/>
          <p14:tracePt t="43388" x="1404938" y="1998663"/>
          <p14:tracePt t="43396" x="1404938" y="2011363"/>
          <p14:tracePt t="43404" x="1404938" y="2038350"/>
          <p14:tracePt t="43420" x="1404938" y="2051050"/>
          <p14:tracePt t="43804" x="1411288" y="2051050"/>
          <p14:tracePt t="43812" x="1443038" y="2051050"/>
          <p14:tracePt t="43820" x="1522413" y="2057400"/>
          <p14:tracePt t="43837" x="1566863" y="2057400"/>
          <p14:tracePt t="43838" x="1625600" y="2063750"/>
          <p14:tracePt t="43854" x="1639888" y="2063750"/>
          <p14:tracePt t="43948" x="1625600" y="2063750"/>
          <p14:tracePt t="43956" x="1612900" y="2063750"/>
          <p14:tracePt t="43971" x="1587500" y="2063750"/>
          <p14:tracePt t="43971" x="1508125" y="2063750"/>
          <p14:tracePt t="43987" x="1423988" y="2063750"/>
          <p14:tracePt t="44004" x="1273175" y="2070100"/>
          <p14:tracePt t="44021" x="1235075" y="2082800"/>
          <p14:tracePt t="44084" x="1241425" y="2082800"/>
          <p14:tracePt t="44092" x="1260475" y="2082800"/>
          <p14:tracePt t="44104" x="1300163" y="2082800"/>
          <p14:tracePt t="44105" x="1404938" y="2076450"/>
          <p14:tracePt t="44121" x="1541463" y="2076450"/>
          <p14:tracePt t="44138" x="1724025" y="2076450"/>
          <p14:tracePt t="44154" x="1874838" y="2076450"/>
          <p14:tracePt t="44171" x="1952625" y="2076450"/>
          <p14:tracePt t="44188" x="1985963" y="2044700"/>
          <p14:tracePt t="44204" x="1952625" y="1979613"/>
          <p14:tracePt t="44221" x="1881188" y="1881188"/>
          <p14:tracePt t="44238" x="1770063" y="1770063"/>
          <p14:tracePt t="44254" x="1619250" y="1639888"/>
          <p14:tracePt t="44271" x="1489075" y="1541463"/>
          <p14:tracePt t="44288" x="1411288" y="1489075"/>
          <p14:tracePt t="44305" x="1390650" y="1470025"/>
          <p14:tracePt t="44364" x="1390650" y="1476375"/>
          <p14:tracePt t="44372" x="1404938" y="1495425"/>
          <p14:tracePt t="44380" x="1417638" y="1516063"/>
          <p14:tracePt t="44388" x="1436688" y="1554163"/>
          <p14:tracePt t="44395" x="1482725" y="1652588"/>
          <p14:tracePt t="44405" x="1554163" y="1770063"/>
          <p14:tracePt t="44421" x="1625600" y="1881188"/>
          <p14:tracePt t="44438" x="1684338" y="1979613"/>
          <p14:tracePt t="44455" x="1730375" y="2057400"/>
          <p14:tracePt t="44472" x="1736725" y="2109788"/>
          <p14:tracePt t="44488" x="1730375" y="2174875"/>
          <p14:tracePt t="44505" x="1698625" y="2220913"/>
          <p14:tracePt t="44522" x="1658938" y="2273300"/>
          <p14:tracePt t="44538" x="1619250" y="2298700"/>
          <p14:tracePt t="44555" x="1600200" y="2319338"/>
          <p14:tracePt t="44572" x="1587500" y="2325688"/>
          <p14:tracePt t="44588" x="1581150" y="2351088"/>
          <p14:tracePt t="44605" x="1593850" y="2397125"/>
          <p14:tracePt t="44622" x="1633538" y="2449513"/>
          <p14:tracePt t="44638" x="1684338" y="2527300"/>
          <p14:tracePt t="44655" x="1730375" y="2598738"/>
          <p14:tracePt t="44672" x="1757363" y="2651125"/>
          <p14:tracePt t="44688" x="1763713" y="2690813"/>
          <p14:tracePt t="44705" x="1757363" y="2717800"/>
          <p14:tracePt t="44722" x="1730375" y="2755900"/>
          <p14:tracePt t="44739" x="1698625" y="2801938"/>
          <p14:tracePt t="44755" x="1646238" y="2847975"/>
          <p14:tracePt t="44772" x="1606550" y="2906713"/>
          <p14:tracePt t="44789" x="1593850" y="2946400"/>
          <p14:tracePt t="44805" x="1593850" y="2978150"/>
          <p14:tracePt t="44822" x="1612900" y="3005138"/>
          <p14:tracePt t="44839" x="1658938" y="3055938"/>
          <p14:tracePt t="44856" x="1698625" y="3101975"/>
          <p14:tracePt t="44872" x="1724025" y="3135313"/>
          <p14:tracePt t="44889" x="1744663" y="3167063"/>
          <p14:tracePt t="44906" x="1751013" y="3206750"/>
          <p14:tracePt t="44922" x="1744663" y="3271838"/>
          <p14:tracePt t="44939" x="1717675" y="3376613"/>
          <p14:tracePt t="44955" x="1677988" y="3500438"/>
          <p14:tracePt t="44972" x="1639888" y="3690938"/>
          <p14:tracePt t="44989" x="1633538" y="3787775"/>
          <p14:tracePt t="45006" x="1633538" y="3867150"/>
          <p14:tracePt t="45022" x="1639888" y="3957638"/>
          <p14:tracePt t="45039" x="1665288" y="4022725"/>
          <p14:tracePt t="45056" x="1677988" y="4062413"/>
          <p14:tracePt t="45072" x="1677988" y="4075113"/>
          <p14:tracePt t="45089" x="1677988" y="4081463"/>
          <p14:tracePt t="45652" x="1677988" y="4075113"/>
          <p14:tracePt t="45916" x="1677988" y="4068763"/>
          <p14:tracePt t="45924" x="1677988" y="4056063"/>
          <p14:tracePt t="45932" x="1698625" y="4037013"/>
          <p14:tracePt t="45941" x="1724025" y="4003675"/>
          <p14:tracePt t="45957" x="1763713" y="3957638"/>
          <p14:tracePt t="45974" x="1822450" y="3886200"/>
          <p14:tracePt t="45990" x="1874838" y="3840163"/>
          <p14:tracePt t="46007" x="1939925" y="3768725"/>
          <p14:tracePt t="46024" x="2005013" y="3670300"/>
          <p14:tracePt t="46040" x="2097088" y="3552825"/>
          <p14:tracePt t="46057" x="2239963" y="3370263"/>
          <p14:tracePt t="46074" x="2338388" y="3194050"/>
          <p14:tracePt t="46091" x="2384425" y="3017838"/>
          <p14:tracePt t="46107" x="2409825" y="2847975"/>
          <p14:tracePt t="46124" x="2409825" y="2598738"/>
          <p14:tracePt t="46141" x="2384425" y="2436813"/>
          <p14:tracePt t="46157" x="2338388" y="2260600"/>
          <p14:tracePt t="46174" x="2260600" y="2082800"/>
          <p14:tracePt t="46191" x="2193925" y="1927225"/>
          <p14:tracePt t="46207" x="2128838" y="1795463"/>
          <p14:tracePt t="46224" x="2063750" y="1717675"/>
          <p14:tracePt t="46241" x="2005013" y="1646238"/>
          <p14:tracePt t="46257" x="1958975" y="1600200"/>
          <p14:tracePt t="46274" x="1933575" y="1554163"/>
          <p14:tracePt t="46291" x="1906588" y="1535113"/>
          <p14:tracePt t="46307" x="1900238" y="1528763"/>
          <p14:tracePt t="46324" x="1881188" y="1516063"/>
          <p14:tracePt t="46341" x="1881188" y="1508125"/>
          <p14:tracePt t="46572" x="1881188" y="1516063"/>
          <p14:tracePt t="46588" x="1874838" y="1522413"/>
          <p14:tracePt t="46836" x="1874838" y="1528763"/>
          <p14:tracePt t="46844" x="1874838" y="1547813"/>
          <p14:tracePt t="46852" x="1874838" y="1560513"/>
          <p14:tracePt t="46860" x="1874838" y="1581150"/>
          <p14:tracePt t="46868" x="1874838" y="1600200"/>
          <p14:tracePt t="46875" x="1874838" y="1639888"/>
          <p14:tracePt t="46892" x="1874838" y="1704975"/>
          <p14:tracePt t="46908" x="1874838" y="1757363"/>
          <p14:tracePt t="46925" x="1874838" y="1816100"/>
          <p14:tracePt t="46942" x="1874838" y="1887538"/>
          <p14:tracePt t="46958" x="1874838" y="1979613"/>
          <p14:tracePt t="46975" x="1874838" y="2063750"/>
          <p14:tracePt t="46992" x="1881188" y="2162175"/>
          <p14:tracePt t="47008" x="1881188" y="2273300"/>
          <p14:tracePt t="47025" x="1881188" y="2363788"/>
          <p14:tracePt t="47042" x="1881188" y="2462213"/>
          <p14:tracePt t="47058" x="1881188" y="2547938"/>
          <p14:tracePt t="47075" x="1881188" y="2651125"/>
          <p14:tracePt t="47092" x="1881188" y="2795588"/>
          <p14:tracePt t="47109" x="1881188" y="2873375"/>
          <p14:tracePt t="47125" x="1874838" y="2952750"/>
          <p14:tracePt t="47142" x="1868488" y="3043238"/>
          <p14:tracePt t="47159" x="1868488" y="3122613"/>
          <p14:tracePt t="47175" x="1854200" y="3213100"/>
          <p14:tracePt t="47192" x="1835150" y="3311525"/>
          <p14:tracePt t="47209" x="1816100" y="3389313"/>
          <p14:tracePt t="47225" x="1789113" y="3481388"/>
          <p14:tracePt t="47242" x="1757363" y="3552825"/>
          <p14:tracePt t="47259" x="1717675" y="3611563"/>
          <p14:tracePt t="47276" x="1677988" y="3657600"/>
          <p14:tracePt t="47292" x="1639888" y="3716338"/>
          <p14:tracePt t="47309" x="1639888" y="3735388"/>
          <p14:tracePt t="47326" x="1633538" y="3749675"/>
          <p14:tracePt t="47900" x="1625600" y="3749675"/>
          <p14:tracePt t="48108" x="1625600" y="3756025"/>
          <p14:tracePt t="48116" x="1625600" y="3768725"/>
          <p14:tracePt t="48127" x="1625600" y="3781425"/>
          <p14:tracePt t="48127" x="1625600" y="3814763"/>
          <p14:tracePt t="48144" x="1619250" y="3840163"/>
          <p14:tracePt t="48160" x="1606550" y="3873500"/>
          <p14:tracePt t="48177" x="1600200" y="3925888"/>
          <p14:tracePt t="48193" x="1574800" y="3984625"/>
          <p14:tracePt t="48210" x="1541463" y="4056063"/>
          <p14:tracePt t="48227" x="1508125" y="4140200"/>
          <p14:tracePt t="48243" x="1430338" y="4265613"/>
          <p14:tracePt t="48260" x="1397000" y="4356100"/>
          <p14:tracePt t="48277" x="1377950" y="4408488"/>
          <p14:tracePt t="48294" x="1377950" y="4448175"/>
          <p14:tracePt t="48310" x="1377950" y="4487863"/>
          <p14:tracePt t="48327" x="1377950" y="4519613"/>
          <p14:tracePt t="48344" x="1377950" y="4546600"/>
          <p14:tracePt t="48360" x="1390650" y="4584700"/>
          <p14:tracePt t="48377" x="1397000" y="4618038"/>
          <p14:tracePt t="48394" x="1404938" y="4637088"/>
          <p14:tracePt t="48410" x="1411288" y="4643438"/>
          <p14:tracePt t="48427" x="1417638" y="4630738"/>
          <p14:tracePt t="48444" x="1430338" y="4591050"/>
          <p14:tracePt t="48756" x="1423988" y="4597400"/>
          <p14:tracePt t="48764" x="1417638" y="4618038"/>
          <p14:tracePt t="48772" x="1417638" y="4624388"/>
          <p14:tracePt t="48780" x="1390650" y="4643438"/>
          <p14:tracePt t="48795" x="1331913" y="4656138"/>
          <p14:tracePt t="48811" x="1312863" y="4664075"/>
          <p14:tracePt t="48828" x="1266825" y="4716463"/>
          <p14:tracePt t="48845" x="1247775" y="4760913"/>
          <p14:tracePt t="48861" x="1208088" y="4846638"/>
          <p14:tracePt t="48878" x="1162050" y="4970463"/>
          <p14:tracePt t="48894" x="1090613" y="5146675"/>
          <p14:tracePt t="48911" x="1019175" y="5291138"/>
          <p14:tracePt t="48928" x="960438" y="5427663"/>
          <p14:tracePt t="48944" x="889000" y="5545138"/>
          <p14:tracePt t="48961" x="822325" y="5643563"/>
          <p14:tracePt t="48978" x="731838" y="5740400"/>
          <p14:tracePt t="48995" x="633413" y="5799138"/>
          <p14:tracePt t="49012" x="463550" y="5872163"/>
          <p14:tracePt t="49028" x="365125" y="5884863"/>
          <p14:tracePt t="49045" x="274638" y="5891213"/>
          <p14:tracePt t="49062" x="203200" y="5891213"/>
          <p14:tracePt t="49078" x="150813" y="5891213"/>
          <p14:tracePt t="49095" x="117475" y="5891213"/>
          <p14:tracePt t="49112" x="84138" y="5891213"/>
          <p14:tracePt t="49129" x="65088" y="5897563"/>
          <p14:tracePt t="49145" x="58738" y="5903913"/>
          <p14:tracePt t="49162" x="52388" y="5903913"/>
          <p14:tracePt t="49178" x="52388" y="5910263"/>
          <p14:tracePt t="49195" x="52388" y="5918200"/>
          <p14:tracePt t="49212" x="58738" y="5937250"/>
          <p14:tracePt t="49228" x="65088" y="5956300"/>
          <p14:tracePt t="49245" x="84138" y="5976938"/>
          <p14:tracePt t="49262" x="123825" y="6015038"/>
          <p14:tracePt t="49278" x="163513" y="6048375"/>
          <p14:tracePt t="49295" x="182563" y="6080125"/>
          <p14:tracePt t="49312" x="209550" y="6094413"/>
          <p14:tracePt t="49328" x="215900" y="6100763"/>
          <p14:tracePt t="49572" x="215900" y="6094413"/>
          <p14:tracePt t="49676" x="222250" y="6094413"/>
          <p14:tracePt t="49684" x="228600" y="6088063"/>
          <p14:tracePt t="49708" x="234950" y="6088063"/>
          <p14:tracePt t="49740" x="241300" y="6088063"/>
          <p14:tracePt t="49780" x="247650" y="6088063"/>
          <p14:tracePt t="49844" x="254000" y="6088063"/>
          <p14:tracePt t="49908" x="261938" y="6088063"/>
          <p14:tracePt t="49916" x="268288" y="6080125"/>
          <p14:tracePt t="49924" x="280988" y="6080125"/>
          <p14:tracePt t="49946" x="293688" y="6080125"/>
          <p14:tracePt t="49946" x="312738" y="6080125"/>
          <p14:tracePt t="49963" x="352425" y="6080125"/>
          <p14:tracePt t="49979" x="373063" y="6080125"/>
          <p14:tracePt t="49996" x="417513" y="6080125"/>
          <p14:tracePt t="50013" x="431800" y="6080125"/>
          <p14:tracePt t="50030" x="444500" y="6080125"/>
          <p14:tracePt t="50046" x="463550" y="6080125"/>
          <p14:tracePt t="50063" x="496888" y="6080125"/>
          <p14:tracePt t="50080" x="549275" y="6080125"/>
          <p14:tracePt t="50096" x="614363" y="6080125"/>
          <p14:tracePt t="50113" x="666750" y="6080125"/>
          <p14:tracePt t="50130" x="719138" y="6080125"/>
          <p14:tracePt t="50147" x="784225" y="6080125"/>
          <p14:tracePt t="50163" x="836613" y="6080125"/>
          <p14:tracePt t="50180" x="927100" y="6080125"/>
          <p14:tracePt t="50196" x="985838" y="6080125"/>
          <p14:tracePt t="50213" x="1077913" y="6080125"/>
          <p14:tracePt t="50230" x="1168400" y="6080125"/>
          <p14:tracePt t="50247" x="1260475" y="6080125"/>
          <p14:tracePt t="50263" x="1338263" y="6080125"/>
          <p14:tracePt t="50280" x="1390650" y="6080125"/>
          <p14:tracePt t="50297" x="1423988" y="6080125"/>
          <p14:tracePt t="50313" x="1443038" y="6080125"/>
          <p14:tracePt t="50330" x="1470025" y="6080125"/>
          <p14:tracePt t="50347" x="1501775" y="6080125"/>
          <p14:tracePt t="50363" x="1535113" y="6080125"/>
          <p14:tracePt t="50380" x="1593850" y="6080125"/>
          <p14:tracePt t="50397" x="1639888" y="6080125"/>
          <p14:tracePt t="50413" x="1684338" y="6080125"/>
          <p14:tracePt t="50430" x="1736725" y="6080125"/>
          <p14:tracePt t="50447" x="1776413" y="6080125"/>
          <p14:tracePt t="50463" x="1822450" y="6080125"/>
          <p14:tracePt t="50480" x="1881188" y="6080125"/>
          <p14:tracePt t="50497" x="1952625" y="6080125"/>
          <p14:tracePt t="50514" x="2017713" y="6080125"/>
          <p14:tracePt t="50530" x="2063750" y="6080125"/>
          <p14:tracePt t="50547" x="2097088" y="6080125"/>
          <p14:tracePt t="50563" x="2141538" y="6080125"/>
          <p14:tracePt t="50580" x="2181225" y="6080125"/>
          <p14:tracePt t="50597" x="2227263" y="6080125"/>
          <p14:tracePt t="50614" x="2292350" y="6080125"/>
          <p14:tracePt t="50630" x="2363788" y="6088063"/>
          <p14:tracePt t="50647" x="2443163" y="6088063"/>
          <p14:tracePt t="50664" x="2520950" y="6088063"/>
          <p14:tracePt t="50680" x="2598738" y="6088063"/>
          <p14:tracePt t="50697" x="2665413" y="6088063"/>
          <p14:tracePt t="50714" x="2717800" y="6088063"/>
          <p14:tracePt t="50730" x="2808288" y="6088063"/>
          <p14:tracePt t="50747" x="2900363" y="6088063"/>
          <p14:tracePt t="50764" x="3043238" y="6088063"/>
          <p14:tracePt t="50780" x="3122613" y="6088063"/>
          <p14:tracePt t="50797" x="3200400" y="6088063"/>
          <p14:tracePt t="50814" x="3278188" y="6088063"/>
          <p14:tracePt t="50831" x="3363913" y="6088063"/>
          <p14:tracePt t="50847" x="3448050" y="6088063"/>
          <p14:tracePt t="50864" x="3552825" y="6088063"/>
          <p14:tracePt t="50881" x="3663950" y="6088063"/>
          <p14:tracePt t="50897" x="3787775" y="6088063"/>
          <p14:tracePt t="50914" x="3886200" y="6088063"/>
          <p14:tracePt t="50931" x="3978275" y="6088063"/>
          <p14:tracePt t="50947" x="4062413" y="6088063"/>
          <p14:tracePt t="50947" x="4102100" y="6088063"/>
          <p14:tracePt t="50964" x="4186238" y="6088063"/>
          <p14:tracePt t="50981" x="4271963" y="6088063"/>
          <p14:tracePt t="50997" x="4368800" y="6088063"/>
          <p14:tracePt t="51014" x="4454525" y="6088063"/>
          <p14:tracePt t="51031" x="4538663" y="6080125"/>
          <p14:tracePt t="51047" x="4597400" y="6080125"/>
          <p14:tracePt t="51064" x="4643438" y="6080125"/>
          <p14:tracePt t="51081" x="4683125" y="6080125"/>
          <p14:tracePt t="51098" x="4716463" y="6080125"/>
          <p14:tracePt t="51114" x="4748213" y="6080125"/>
          <p14:tracePt t="51131" x="4781550" y="6080125"/>
          <p14:tracePt t="51148" x="4819650" y="6080125"/>
          <p14:tracePt t="51164" x="4846638" y="6080125"/>
          <p14:tracePt t="51181" x="4859338" y="6080125"/>
          <p14:tracePt t="51220" x="4865688" y="6080125"/>
          <p14:tracePt t="51252" x="4872038" y="6080125"/>
          <p14:tracePt t="51260" x="4892675" y="6080125"/>
          <p14:tracePt t="51268" x="4905375" y="6080125"/>
          <p14:tracePt t="51276" x="4924425" y="6080125"/>
          <p14:tracePt t="51284" x="4970463" y="6080125"/>
          <p14:tracePt t="51298" x="5022850" y="6080125"/>
          <p14:tracePt t="51315" x="5062538" y="6080125"/>
          <p14:tracePt t="51332" x="5087938" y="6088063"/>
          <p14:tracePt t="51412" x="5094288" y="6088063"/>
          <p14:tracePt t="51420" x="5100638" y="6088063"/>
          <p14:tracePt t="51432" x="5106988" y="6088063"/>
          <p14:tracePt t="51432" x="5121275" y="6088063"/>
          <p14:tracePt t="51448" x="5133975" y="6088063"/>
          <p14:tracePt t="51465" x="5140325" y="6088063"/>
          <p14:tracePt t="54645" x="5133975" y="6088063"/>
          <p14:tracePt t="54659" x="5127625" y="6088063"/>
          <p14:tracePt t="54659" x="5121275" y="6088063"/>
          <p14:tracePt t="54671" x="5113338" y="6088063"/>
          <p14:tracePt t="54733" x="5106988" y="6088063"/>
          <p14:tracePt t="54749" x="5100638" y="6088063"/>
          <p14:tracePt t="54757" x="5075238" y="6088063"/>
          <p14:tracePt t="54759" x="5054600" y="6094413"/>
          <p14:tracePt t="54770" x="4970463" y="6094413"/>
          <p14:tracePt t="54787" x="4884738" y="6094413"/>
          <p14:tracePt t="54804" x="4840288" y="6094413"/>
          <p14:tracePt t="54820" x="4806950" y="6094413"/>
          <p14:tracePt t="54837" x="4794250" y="6100763"/>
          <p14:tracePt t="54885" x="4800600" y="6094413"/>
          <p14:tracePt t="54893" x="4813300" y="6094413"/>
          <p14:tracePt t="55301" x="4787900" y="6080125"/>
          <p14:tracePt t="55309" x="4748213" y="6054725"/>
          <p14:tracePt t="55317" x="4656138" y="6015038"/>
          <p14:tracePt t="55326" x="4597400" y="5976938"/>
          <p14:tracePt t="55338" x="4402138" y="5897563"/>
          <p14:tracePt t="55355" x="4062413" y="5727700"/>
          <p14:tracePt t="55371" x="3644900" y="5551488"/>
          <p14:tracePt t="55388" x="3187700" y="5381625"/>
          <p14:tracePt t="55405" x="2606675" y="5146675"/>
          <p14:tracePt t="55421" x="2286000" y="5016500"/>
          <p14:tracePt t="55438" x="2032000" y="4924425"/>
          <p14:tracePt t="55455" x="1816100" y="4833938"/>
          <p14:tracePt t="55471" x="1677988" y="4767263"/>
          <p14:tracePt t="55488" x="1560513" y="4708525"/>
          <p14:tracePt t="55505" x="1449388" y="4656138"/>
          <p14:tracePt t="55522" x="1352550" y="4611688"/>
          <p14:tracePt t="55538" x="1273175" y="4572000"/>
          <p14:tracePt t="55555" x="1201738" y="4525963"/>
          <p14:tracePt t="55572" x="1130300" y="4473575"/>
          <p14:tracePt t="55588" x="998538" y="4349750"/>
          <p14:tracePt t="55605" x="889000" y="4251325"/>
          <p14:tracePt t="55622" x="796925" y="4179888"/>
          <p14:tracePt t="55638" x="731838" y="4108450"/>
          <p14:tracePt t="55655" x="679450" y="4062413"/>
          <p14:tracePt t="55672" x="652463" y="4043363"/>
          <p14:tracePt t="55688" x="646113" y="4043363"/>
          <p14:tracePt t="55705" x="639763" y="4043363"/>
          <p14:tracePt t="55722" x="633413" y="4043363"/>
          <p14:tracePt t="55941" x="627063" y="4043363"/>
          <p14:tracePt t="56061" x="633413" y="4030663"/>
          <p14:tracePt t="56069" x="704850" y="3984625"/>
          <p14:tracePt t="56078" x="738188" y="3951288"/>
          <p14:tracePt t="56089" x="815975" y="3873500"/>
          <p14:tracePt t="56106" x="920750" y="3768725"/>
          <p14:tracePt t="56122" x="1090613" y="3632200"/>
          <p14:tracePt t="56139" x="1279525" y="3487738"/>
          <p14:tracePt t="56156" x="1535113" y="3305175"/>
          <p14:tracePt t="56172" x="1920875" y="3017838"/>
          <p14:tracePt t="56189" x="2076450" y="2867025"/>
          <p14:tracePt t="56206" x="2187575" y="2717800"/>
          <p14:tracePt t="56222" x="2214563" y="2573338"/>
          <p14:tracePt t="56239" x="2227263" y="2443163"/>
          <p14:tracePt t="56256" x="2227263" y="2338388"/>
          <p14:tracePt t="56273" x="2227263" y="2208213"/>
          <p14:tracePt t="56289" x="2227263" y="2103438"/>
          <p14:tracePt t="56306" x="2227263" y="1979613"/>
          <p14:tracePt t="56323" x="2227263" y="1847850"/>
          <p14:tracePt t="56339" x="2227263" y="1736725"/>
          <p14:tracePt t="56356" x="2227263" y="1600200"/>
          <p14:tracePt t="56373" x="2208213" y="1397000"/>
          <p14:tracePt t="56389" x="2174875" y="1273175"/>
          <p14:tracePt t="56406" x="2122488" y="1162050"/>
          <p14:tracePt t="56423" x="2051050" y="1071563"/>
          <p14:tracePt t="56440" x="1985963" y="985838"/>
          <p14:tracePt t="56456" x="1912938" y="920750"/>
          <p14:tracePt t="56473" x="1847850" y="868363"/>
          <p14:tracePt t="56490" x="1770063" y="836613"/>
          <p14:tracePt t="56506" x="1698625" y="830263"/>
          <p14:tracePt t="56523" x="1612900" y="830263"/>
          <p14:tracePt t="56540" x="1489075" y="830263"/>
          <p14:tracePt t="56556" x="1306513" y="830263"/>
          <p14:tracePt t="56573" x="1201738" y="830263"/>
          <p14:tracePt t="56590" x="1117600" y="830263"/>
          <p14:tracePt t="56606" x="1050925" y="849313"/>
          <p14:tracePt t="56623" x="979488" y="895350"/>
          <p14:tracePt t="56640" x="914400" y="954088"/>
          <p14:tracePt t="56656" x="836613" y="1019175"/>
          <p14:tracePt t="56673" x="750888" y="1096963"/>
          <p14:tracePt t="56690" x="666750" y="1176338"/>
          <p14:tracePt t="56707" x="581025" y="1254125"/>
          <p14:tracePt t="56723" x="496888" y="1346200"/>
          <p14:tracePt t="56740" x="358775" y="1482725"/>
          <p14:tracePt t="56757" x="293688" y="1606550"/>
          <p14:tracePt t="56773" x="228600" y="1717675"/>
          <p14:tracePt t="56790" x="182563" y="1822450"/>
          <p14:tracePt t="56807" x="123825" y="1939925"/>
          <p14:tracePt t="56823" x="71438" y="2076450"/>
          <p14:tracePt t="56840" x="33338" y="2208213"/>
          <p14:tracePt t="56857" x="0" y="2338388"/>
          <p14:tracePt t="56873" x="0" y="2462213"/>
          <p14:tracePt t="56890" x="0" y="2573338"/>
          <p14:tracePt t="56907" x="0" y="2684463"/>
          <p14:tracePt t="56923" x="0" y="2789238"/>
          <p14:tracePt t="56940" x="0" y="2959100"/>
          <p14:tracePt t="56957" x="0" y="3055938"/>
          <p14:tracePt t="56974" x="0" y="3148013"/>
          <p14:tracePt t="56990" x="0" y="3240088"/>
          <p14:tracePt t="57007" x="0" y="3311525"/>
          <p14:tracePt t="57024" x="12700" y="3382963"/>
          <p14:tracePt t="57040" x="33338" y="3468688"/>
          <p14:tracePt t="57057" x="65088" y="3540125"/>
          <p14:tracePt t="57074" x="65088" y="3605213"/>
          <p14:tracePt t="57091" x="84138" y="3676650"/>
          <p14:tracePt t="57107" x="98425" y="3749675"/>
          <p14:tracePt t="57124" x="111125" y="3808413"/>
          <p14:tracePt t="57141" x="136525" y="3892550"/>
          <p14:tracePt t="57157" x="169863" y="3957638"/>
          <p14:tracePt t="57174" x="203200" y="4016375"/>
          <p14:tracePt t="57190" x="247650" y="4075113"/>
          <p14:tracePt t="57207" x="312738" y="4160838"/>
          <p14:tracePt t="57224" x="379413" y="4219575"/>
          <p14:tracePt t="57241" x="444500" y="4278313"/>
          <p14:tracePt t="57257" x="522288" y="4337050"/>
          <p14:tracePt t="57274" x="587375" y="4395788"/>
          <p14:tracePt t="57291" x="652463" y="4454525"/>
          <p14:tracePt t="57307" x="719138" y="4494213"/>
          <p14:tracePt t="57324" x="822325" y="4572000"/>
          <p14:tracePt t="57341" x="874713" y="4611688"/>
          <p14:tracePt t="57357" x="939800" y="4664075"/>
          <p14:tracePt t="57374" x="998538" y="4689475"/>
          <p14:tracePt t="57391" x="1077913" y="4716463"/>
          <p14:tracePt t="57408" x="1136650" y="4729163"/>
          <p14:tracePt t="57424" x="1214438" y="4741863"/>
          <p14:tracePt t="57441" x="1287463" y="4754563"/>
          <p14:tracePt t="57458" x="1377950" y="4767263"/>
          <p14:tracePt t="57474" x="1463675" y="4781550"/>
          <p14:tracePt t="57491" x="1574800" y="4794250"/>
          <p14:tracePt t="57508" x="1692275" y="4794250"/>
          <p14:tracePt t="57524" x="1868488" y="4775200"/>
          <p14:tracePt t="57541" x="1985963" y="4741863"/>
          <p14:tracePt t="57558" x="2097088" y="4695825"/>
          <p14:tracePt t="57574" x="2193925" y="4618038"/>
          <p14:tracePt t="57591" x="2292350" y="4532313"/>
          <p14:tracePt t="57608" x="2363788" y="4448175"/>
          <p14:tracePt t="57624" x="2443163" y="4349750"/>
          <p14:tracePt t="57641" x="2508250" y="4244975"/>
          <p14:tracePt t="57658" x="2592388" y="4133850"/>
          <p14:tracePt t="57675" x="2671763" y="4043363"/>
          <p14:tracePt t="57691" x="2724150" y="3951288"/>
          <p14:tracePt t="57708" x="2768600" y="3787775"/>
          <p14:tracePt t="57725" x="2768600" y="3638550"/>
          <p14:tracePt t="57741" x="2776538" y="3513138"/>
          <p14:tracePt t="57758" x="2820988" y="3416300"/>
          <p14:tracePt t="57775" x="2835275" y="3298825"/>
          <p14:tracePt t="57791" x="2835275" y="3167063"/>
          <p14:tracePt t="57808" x="2814638" y="3036888"/>
          <p14:tracePt t="57825" x="2782888" y="2894013"/>
          <p14:tracePt t="57841" x="2724150" y="2743200"/>
          <p14:tracePt t="57858" x="2638425" y="2613025"/>
          <p14:tracePt t="57875" x="2579688" y="2527300"/>
          <p14:tracePt t="57891" x="2495550" y="2436813"/>
          <p14:tracePt t="57908" x="2370138" y="2305050"/>
          <p14:tracePt t="57925" x="2292350" y="2227263"/>
          <p14:tracePt t="57942" x="2208213" y="2141538"/>
          <p14:tracePt t="57959" x="2141538" y="2070100"/>
          <p14:tracePt t="57975" x="2076450" y="1998663"/>
          <p14:tracePt t="57992" x="2005013" y="1927225"/>
          <p14:tracePt t="58008" x="1933575" y="1862138"/>
          <p14:tracePt t="58025" x="1862138" y="1803400"/>
          <p14:tracePt t="58042" x="1776413" y="1751013"/>
          <p14:tracePt t="58058" x="1677988" y="1724025"/>
          <p14:tracePt t="58075" x="1574800" y="1692275"/>
          <p14:tracePt t="58092" x="1455738" y="1646238"/>
          <p14:tracePt t="58108" x="1260475" y="1600200"/>
          <p14:tracePt t="58125" x="1143000" y="1566863"/>
          <p14:tracePt t="58142" x="1038225" y="1560513"/>
          <p14:tracePt t="58159" x="947738" y="1560513"/>
          <p14:tracePt t="58175" x="881063" y="1560513"/>
          <p14:tracePt t="58192" x="796925" y="1560513"/>
          <p14:tracePt t="58209" x="731838" y="1566863"/>
          <p14:tracePt t="58225" x="660400" y="1587500"/>
          <p14:tracePt t="58242" x="593725" y="1612900"/>
          <p14:tracePt t="58259" x="509588" y="1646238"/>
          <p14:tracePt t="58275" x="438150" y="1711325"/>
          <p14:tracePt t="58292" x="300038" y="1841500"/>
          <p14:tracePt t="58309" x="222250" y="1965325"/>
          <p14:tracePt t="58326" x="150813" y="2103438"/>
          <p14:tracePt t="58342" x="104775" y="2252663"/>
          <p14:tracePt t="58359" x="77788" y="2397125"/>
          <p14:tracePt t="58375" x="65088" y="2533650"/>
          <p14:tracePt t="58392" x="46038" y="2709863"/>
          <p14:tracePt t="58409" x="46038" y="2879725"/>
          <p14:tracePt t="58426" x="46038" y="3063875"/>
          <p14:tracePt t="58442" x="46038" y="3278188"/>
          <p14:tracePt t="58459" x="46038" y="3468688"/>
          <p14:tracePt t="58476" x="46038" y="3624263"/>
          <p14:tracePt t="58492" x="58738" y="3794125"/>
          <p14:tracePt t="58509" x="58738" y="3860800"/>
          <p14:tracePt t="58526" x="92075" y="3919538"/>
          <p14:tracePt t="58542" x="104775" y="3957638"/>
          <p14:tracePt t="58559" x="117475" y="3984625"/>
          <p14:tracePt t="58576" x="123825" y="4003675"/>
          <p14:tracePt t="58853" x="123825" y="4016375"/>
          <p14:tracePt t="58861" x="123825" y="4043363"/>
          <p14:tracePt t="58869" x="136525" y="4081463"/>
          <p14:tracePt t="58877" x="169863" y="4192588"/>
          <p14:tracePt t="58893" x="203200" y="4278313"/>
          <p14:tracePt t="58910" x="215900" y="4376738"/>
          <p14:tracePt t="58926" x="222250" y="4467225"/>
          <p14:tracePt t="58943" x="222250" y="4559300"/>
          <p14:tracePt t="58960" x="222250" y="4624388"/>
          <p14:tracePt t="58977" x="222250" y="4643438"/>
          <p14:tracePt t="59013" x="234950" y="4643438"/>
          <p14:tracePt t="59015" x="268288" y="4630738"/>
          <p14:tracePt t="59026" x="385763" y="4572000"/>
          <p14:tracePt t="59043" x="561975" y="4506913"/>
          <p14:tracePt t="59060" x="815975" y="4383088"/>
          <p14:tracePt t="59077" x="960438" y="4238625"/>
          <p14:tracePt t="59093" x="1123950" y="3944938"/>
          <p14:tracePt t="59110" x="1247775" y="3521075"/>
          <p14:tracePt t="59127" x="1293813" y="2978150"/>
          <p14:tracePt t="59143" x="1306513" y="2527300"/>
          <p14:tracePt t="59160" x="1306513" y="2122488"/>
          <p14:tracePt t="59177" x="1273175" y="1757363"/>
          <p14:tracePt t="59193" x="1195388" y="1535113"/>
          <p14:tracePt t="59210" x="1117600" y="1404938"/>
          <p14:tracePt t="59227" x="1058863" y="1338263"/>
          <p14:tracePt t="59243" x="1012825" y="1300163"/>
          <p14:tracePt t="59260" x="973138" y="1279525"/>
          <p14:tracePt t="59277" x="960438" y="1273175"/>
          <p14:tracePt t="59365" x="954088" y="1266825"/>
          <p14:tracePt t="59373" x="933450" y="1235075"/>
          <p14:tracePt t="59381" x="927100" y="1220788"/>
          <p14:tracePt t="59394" x="927100" y="1214438"/>
          <p14:tracePt t="59453" x="927100" y="1220788"/>
          <p14:tracePt t="59464" x="920750" y="1227138"/>
          <p14:tracePt t="59469" x="933450" y="1254125"/>
          <p14:tracePt t="59477" x="973138" y="1293813"/>
          <p14:tracePt t="59494" x="1019175" y="1358900"/>
          <p14:tracePt t="59510" x="1077913" y="1430338"/>
          <p14:tracePt t="59527" x="1123950" y="1470025"/>
          <p14:tracePt t="59544" x="1136650" y="1522413"/>
          <p14:tracePt t="59561" x="1136650" y="1574800"/>
          <p14:tracePt t="59577" x="1103313" y="1633538"/>
          <p14:tracePt t="59594" x="1044575" y="1698625"/>
          <p14:tracePt t="59611" x="979488" y="1757363"/>
          <p14:tracePt t="59627" x="927100" y="1795463"/>
          <p14:tracePt t="59644" x="895350" y="1841500"/>
          <p14:tracePt t="59661" x="895350" y="1862138"/>
          <p14:tracePt t="59677" x="914400" y="1887538"/>
          <p14:tracePt t="59694" x="966788" y="1946275"/>
          <p14:tracePt t="59711" x="1031875" y="2005013"/>
          <p14:tracePt t="59727" x="1090613" y="2057400"/>
          <p14:tracePt t="59745" x="1117600" y="2109788"/>
          <p14:tracePt t="59761" x="1123950" y="2174875"/>
          <p14:tracePt t="59778" x="1117600" y="2246313"/>
          <p14:tracePt t="59794" x="1084263" y="2338388"/>
          <p14:tracePt t="59811" x="1058863" y="2416175"/>
          <p14:tracePt t="59828" x="1031875" y="2481263"/>
          <p14:tracePt t="59844" x="1019175" y="2592388"/>
          <p14:tracePt t="59861" x="1031875" y="2665413"/>
          <p14:tracePt t="59878" x="1077913" y="2743200"/>
          <p14:tracePt t="59894" x="1136650" y="2808288"/>
          <p14:tracePt t="59911" x="1176338" y="2867025"/>
          <p14:tracePt t="59928" x="1189038" y="2925763"/>
          <p14:tracePt t="59944" x="1189038" y="2990850"/>
          <p14:tracePt t="59961" x="1189038" y="3055938"/>
          <p14:tracePt t="59978" x="1168400" y="3128963"/>
          <p14:tracePt t="59995" x="1149350" y="3219450"/>
          <p14:tracePt t="60011" x="1143000" y="3311525"/>
          <p14:tracePt t="60028" x="1143000" y="3462338"/>
          <p14:tracePt t="60045" x="1143000" y="3546475"/>
          <p14:tracePt t="60061" x="1143000" y="3624263"/>
          <p14:tracePt t="60078" x="1143000" y="3709988"/>
          <p14:tracePt t="60095" x="1143000" y="3794125"/>
          <p14:tracePt t="60111" x="1143000" y="3873500"/>
          <p14:tracePt t="60128" x="1143000" y="3905250"/>
          <p14:tracePt t="60145" x="1136650" y="3905250"/>
          <p14:tracePt t="60251" x="1136650" y="3898900"/>
          <p14:tracePt t="60277" x="1136650" y="3879850"/>
          <p14:tracePt t="60285" x="1136650" y="3860800"/>
          <p14:tracePt t="60292" x="1149350" y="3833813"/>
          <p14:tracePt t="60301" x="1201738" y="3749675"/>
          <p14:tracePt t="60312" x="1254125" y="3651250"/>
          <p14:tracePt t="60525" x="1266825" y="3644900"/>
          <p14:tracePt t="60533" x="1279525" y="3624263"/>
          <p14:tracePt t="60545" x="1300163" y="3605213"/>
          <p14:tracePt t="60545" x="1346200" y="3454400"/>
          <p14:tracePt t="60562" x="1352550" y="3324225"/>
          <p14:tracePt t="60579" x="1371600" y="3160713"/>
          <p14:tracePt t="60595" x="1377950" y="2997200"/>
          <p14:tracePt t="60612" x="1390650" y="2730500"/>
          <p14:tracePt t="60629" x="1404938" y="2547938"/>
          <p14:tracePt t="60645" x="1404938" y="2363788"/>
          <p14:tracePt t="60662" x="1404938" y="2201863"/>
          <p14:tracePt t="60679" x="1390650" y="2070100"/>
          <p14:tracePt t="60695" x="1358900" y="1946275"/>
          <p14:tracePt t="60712" x="1312863" y="1854200"/>
          <p14:tracePt t="60729" x="1279525" y="1809750"/>
          <p14:tracePt t="60746" x="1235075" y="1751013"/>
          <p14:tracePt t="60762" x="1201738" y="1717675"/>
          <p14:tracePt t="60779" x="1182688" y="1692275"/>
          <p14:tracePt t="60796" x="1176338" y="1684338"/>
          <p14:tracePt t="60812" x="1162050" y="1646238"/>
          <p14:tracePt t="60829" x="1155700" y="1619250"/>
          <p14:tracePt t="60846" x="1143000" y="1581150"/>
          <p14:tracePt t="60862" x="1136650" y="1535113"/>
          <p14:tracePt t="60879" x="1130300" y="1522413"/>
          <p14:tracePt t="61028" x="1130300" y="1528763"/>
          <p14:tracePt t="61044" x="1130300" y="1541463"/>
          <p14:tracePt t="61052" x="1130300" y="1554163"/>
          <p14:tracePt t="61060" x="1130300" y="1566863"/>
          <p14:tracePt t="61066" x="1136650" y="1593850"/>
          <p14:tracePt t="61079" x="1155700" y="1633538"/>
          <p14:tracePt t="61096" x="1176338" y="1698625"/>
          <p14:tracePt t="61113" x="1189038" y="1763713"/>
          <p14:tracePt t="61129" x="1208088" y="1822450"/>
          <p14:tracePt t="61146" x="1227138" y="1906588"/>
          <p14:tracePt t="61163" x="1241425" y="1998663"/>
          <p14:tracePt t="61179" x="1254125" y="2097088"/>
          <p14:tracePt t="61196" x="1247775" y="2260600"/>
          <p14:tracePt t="61213" x="1247775" y="2390775"/>
          <p14:tracePt t="61230" x="1247775" y="2520950"/>
          <p14:tracePt t="61246" x="1247775" y="2644775"/>
          <p14:tracePt t="61263" x="1227138" y="2776538"/>
          <p14:tracePt t="61280" x="1214438" y="2894013"/>
          <p14:tracePt t="61296" x="1208088" y="3024188"/>
          <p14:tracePt t="61313" x="1208088" y="3135313"/>
          <p14:tracePt t="61330" x="1201738" y="3252788"/>
          <p14:tracePt t="61346" x="1195388" y="3351213"/>
          <p14:tracePt t="61363" x="1189038" y="3448050"/>
          <p14:tracePt t="61380" x="1189038" y="3540125"/>
          <p14:tracePt t="61380" x="1189038" y="3592513"/>
          <p14:tracePt t="61397" x="1182688" y="3690938"/>
          <p14:tracePt t="61413" x="1176338" y="3787775"/>
          <p14:tracePt t="61430" x="1168400" y="3846513"/>
          <p14:tracePt t="61447" x="1162050" y="3886200"/>
          <p14:tracePt t="61463" x="1162050" y="3905250"/>
          <p14:tracePt t="61480" x="1162050" y="3938588"/>
          <p14:tracePt t="61497" x="1162050" y="3963988"/>
          <p14:tracePt t="61513" x="1162050" y="3997325"/>
          <p14:tracePt t="61530" x="1162050" y="4030663"/>
          <p14:tracePt t="61547" x="1162050" y="4075113"/>
          <p14:tracePt t="61563" x="1162050" y="4114800"/>
          <p14:tracePt t="61580" x="1130300" y="4186238"/>
          <p14:tracePt t="61597" x="1103313" y="4232275"/>
          <p14:tracePt t="61613" x="1090613" y="4291013"/>
          <p14:tracePt t="61630" x="1071563" y="4349750"/>
          <p14:tracePt t="61647" x="1058863" y="4383088"/>
          <p14:tracePt t="61664" x="1050925" y="4435475"/>
          <p14:tracePt t="61680" x="1050925" y="4473575"/>
          <p14:tracePt t="61697" x="1044575" y="4519613"/>
          <p14:tracePt t="61714" x="1031875" y="4546600"/>
          <p14:tracePt t="61730" x="1031875" y="4565650"/>
          <p14:tracePt t="61747" x="1031875" y="4572000"/>
          <p14:tracePt t="61764" x="1025525" y="4605338"/>
          <p14:tracePt t="61780" x="1019175" y="4637088"/>
          <p14:tracePt t="61797" x="1006475" y="4676775"/>
          <p14:tracePt t="61814" x="998538" y="4722813"/>
          <p14:tracePt t="61830" x="992188" y="4754563"/>
          <p14:tracePt t="61847" x="985838" y="4787900"/>
          <p14:tracePt t="61864" x="979488" y="4819650"/>
          <p14:tracePt t="61880" x="979488" y="4852988"/>
          <p14:tracePt t="61897" x="979488" y="4878388"/>
          <p14:tracePt t="61914" x="979488" y="4899025"/>
          <p14:tracePt t="61931" x="973138" y="4918075"/>
          <p14:tracePt t="61964" x="973138" y="4924425"/>
          <p14:tracePt t="61965" x="973138" y="4911725"/>
          <p14:tracePt t="61981" x="973138" y="4865688"/>
          <p14:tracePt t="61997" x="979488" y="4760913"/>
          <p14:tracePt t="62014" x="979488" y="4748213"/>
          <p14:tracePt t="62292" x="979488" y="4741863"/>
          <p14:tracePt t="62300" x="973138" y="4735513"/>
          <p14:tracePt t="62311" x="960438" y="4729163"/>
          <p14:tracePt t="62317" x="954088" y="4722813"/>
          <p14:tracePt t="62331" x="933450" y="4722813"/>
          <p14:tracePt t="62348" x="927100" y="4689475"/>
          <p14:tracePt t="62364" x="908050" y="4683125"/>
          <p14:tracePt t="62436" x="908050" y="4689475"/>
          <p14:tracePt t="62444" x="908050" y="4702175"/>
          <p14:tracePt t="62465" x="901700" y="4708525"/>
          <p14:tracePt t="62465" x="901700" y="4722813"/>
          <p14:tracePt t="62481" x="889000" y="4748213"/>
          <p14:tracePt t="62498" x="889000" y="4775200"/>
          <p14:tracePt t="62515" x="881063" y="4800600"/>
          <p14:tracePt t="62531" x="881063" y="4840288"/>
          <p14:tracePt t="62548" x="881063" y="4911725"/>
          <p14:tracePt t="62565" x="874713" y="4976813"/>
          <p14:tracePt t="62582" x="874713" y="5041900"/>
          <p14:tracePt t="62598" x="862013" y="5081588"/>
          <p14:tracePt t="62615" x="855663" y="5113338"/>
          <p14:tracePt t="62632" x="849313" y="5127625"/>
          <p14:tracePt t="62844" x="849313" y="5133975"/>
          <p14:tracePt t="62852" x="842963" y="5140325"/>
          <p14:tracePt t="62860" x="842963" y="5146675"/>
          <p14:tracePt t="62868" x="842963" y="5165725"/>
          <p14:tracePt t="62882" x="842963" y="5192713"/>
          <p14:tracePt t="62899" x="842963" y="5218113"/>
          <p14:tracePt t="62915" x="855663" y="5238750"/>
          <p14:tracePt t="62932" x="855663" y="5257800"/>
          <p14:tracePt t="62949" x="855663" y="5264150"/>
          <p14:tracePt t="62996" x="849313" y="5264150"/>
          <p14:tracePt t="63004" x="842963" y="5264150"/>
          <p14:tracePt t="63008" x="830263" y="5264150"/>
          <p14:tracePt t="63015" x="790575" y="5264150"/>
          <p14:tracePt t="63032" x="731838" y="5264150"/>
          <p14:tracePt t="63049" x="652463" y="5264150"/>
          <p14:tracePt t="63066" x="581025" y="5270500"/>
          <p14:tracePt t="63082" x="503238" y="5283200"/>
          <p14:tracePt t="63099" x="444500" y="5310188"/>
          <p14:tracePt t="63116" x="417513" y="5329238"/>
          <p14:tracePt t="63116" x="404813" y="5335588"/>
          <p14:tracePt t="63132" x="392113" y="5349875"/>
          <p14:tracePt t="63149" x="392113" y="5356225"/>
          <p14:tracePt t="63228" x="385763" y="5356225"/>
          <p14:tracePt t="63276" x="392113" y="5362575"/>
          <p14:tracePt t="63292" x="398463" y="5375275"/>
          <p14:tracePt t="63305" x="404813" y="5375275"/>
          <p14:tracePt t="63316" x="411163" y="5387975"/>
          <p14:tracePt t="63333" x="411163" y="5394325"/>
          <p14:tracePt t="63349" x="411163" y="5408613"/>
          <p14:tracePt t="63366" x="398463" y="5421313"/>
          <p14:tracePt t="63383" x="398463" y="5434013"/>
          <p14:tracePt t="63399" x="385763" y="5434013"/>
          <p14:tracePt t="63416" x="379413" y="5440363"/>
          <p14:tracePt t="63433" x="365125" y="5440363"/>
          <p14:tracePt t="64020" x="373063" y="5440363"/>
          <p14:tracePt t="64036" x="385763" y="5440363"/>
          <p14:tracePt t="64044" x="398463" y="5440363"/>
          <p14:tracePt t="64052" x="411163" y="5440363"/>
          <p14:tracePt t="64060" x="423863" y="5440363"/>
          <p14:tracePt t="64069" x="438150" y="5440363"/>
          <p14:tracePt t="64084" x="476250" y="5440363"/>
          <p14:tracePt t="64101" x="515938" y="5440363"/>
          <p14:tracePt t="64117" x="561975" y="5440363"/>
          <p14:tracePt t="64134" x="614363" y="5440363"/>
          <p14:tracePt t="64150" x="685800" y="5440363"/>
          <p14:tracePt t="64167" x="769938" y="5440363"/>
          <p14:tracePt t="64184" x="849313" y="5440363"/>
          <p14:tracePt t="64201" x="933450" y="5440363"/>
          <p14:tracePt t="64217" x="1012825" y="5440363"/>
          <p14:tracePt t="64234" x="1090613" y="5446713"/>
          <p14:tracePt t="64250" x="1195388" y="5446713"/>
          <p14:tracePt t="64267" x="1319213" y="5446713"/>
          <p14:tracePt t="64284" x="1489075" y="5446713"/>
          <p14:tracePt t="64301" x="1593850" y="5446713"/>
          <p14:tracePt t="64317" x="1704975" y="5446713"/>
          <p14:tracePt t="64334" x="1809750" y="5446713"/>
          <p14:tracePt t="64351" x="1912938" y="5446713"/>
          <p14:tracePt t="64367" x="2076450" y="5446713"/>
          <p14:tracePt t="64384" x="2239963" y="5446713"/>
          <p14:tracePt t="64401" x="2409825" y="5453063"/>
          <p14:tracePt t="64417" x="2540000" y="5453063"/>
          <p14:tracePt t="64434" x="2684463" y="5453063"/>
          <p14:tracePt t="64451" x="2827338" y="5453063"/>
          <p14:tracePt t="64468" x="2984500" y="5453063"/>
          <p14:tracePt t="64484" x="3246438" y="5453063"/>
          <p14:tracePt t="64501" x="3382963" y="5453063"/>
          <p14:tracePt t="64517" x="3540125" y="5453063"/>
          <p14:tracePt t="64534" x="3676650" y="5453063"/>
          <p14:tracePt t="64551" x="3814763" y="5453063"/>
          <p14:tracePt t="64568" x="3944938" y="5453063"/>
          <p14:tracePt t="64584" x="4075113" y="5453063"/>
          <p14:tracePt t="64601" x="4206875" y="5453063"/>
          <p14:tracePt t="64618" x="4310063" y="5453063"/>
          <p14:tracePt t="64634" x="4408488" y="5453063"/>
          <p14:tracePt t="64651" x="4494213" y="5453063"/>
          <p14:tracePt t="64668" x="4643438" y="5461000"/>
          <p14:tracePt t="64684" x="4741863" y="5461000"/>
          <p14:tracePt t="64701" x="4852988" y="5461000"/>
          <p14:tracePt t="64718" x="4983163" y="5461000"/>
          <p14:tracePt t="64735" x="5113338" y="5446713"/>
          <p14:tracePt t="64751" x="5205413" y="5446713"/>
          <p14:tracePt t="64768" x="5297488" y="5440363"/>
          <p14:tracePt t="64785" x="5362575" y="5440363"/>
          <p14:tracePt t="64801" x="5434013" y="5440363"/>
          <p14:tracePt t="64818" x="5486400" y="5440363"/>
          <p14:tracePt t="64835" x="5532438" y="5440363"/>
          <p14:tracePt t="64851" x="5591175" y="5440363"/>
          <p14:tracePt t="64868" x="5695950" y="5440363"/>
          <p14:tracePt t="64885" x="5773738" y="5440363"/>
          <p14:tracePt t="64901" x="5851525" y="5440363"/>
          <p14:tracePt t="64918" x="5924550" y="5440363"/>
          <p14:tracePt t="64935" x="5983288" y="5440363"/>
          <p14:tracePt t="64951" x="5995988" y="5440363"/>
          <p14:tracePt t="65772" x="5983288" y="5440363"/>
          <p14:tracePt t="65780" x="5976938" y="5440363"/>
          <p14:tracePt t="65788" x="5962650" y="5440363"/>
          <p14:tracePt t="65796" x="5924550" y="5440363"/>
          <p14:tracePt t="65812" x="5884863" y="5440363"/>
          <p14:tracePt t="65821" x="5832475" y="5440363"/>
          <p14:tracePt t="65836" x="5786438" y="5440363"/>
          <p14:tracePt t="65853" x="5748338" y="5440363"/>
          <p14:tracePt t="65869" x="5708650" y="5440363"/>
          <p14:tracePt t="65886" x="5681663" y="5440363"/>
          <p14:tracePt t="65903" x="5637213" y="5440363"/>
          <p14:tracePt t="65920" x="5557838" y="5440363"/>
          <p14:tracePt t="65936" x="5414963" y="5440363"/>
          <p14:tracePt t="65953" x="5218113" y="5440363"/>
          <p14:tracePt t="65970" x="4918075" y="5440363"/>
          <p14:tracePt t="65986" x="4525963" y="5440363"/>
          <p14:tracePt t="66003" x="4133850" y="5440363"/>
          <p14:tracePt t="66020" x="3598863" y="5446713"/>
          <p14:tracePt t="66036" x="3213100" y="5467350"/>
          <p14:tracePt t="66053" x="2946400" y="5480050"/>
          <p14:tracePt t="66070" x="2709863" y="5480050"/>
          <p14:tracePt t="66087" x="2520950" y="5486400"/>
          <p14:tracePt t="66103" x="2344738" y="5486400"/>
          <p14:tracePt t="66120" x="2181225" y="5486400"/>
          <p14:tracePt t="66136" x="2038350" y="5486400"/>
          <p14:tracePt t="66153" x="1912938" y="5492750"/>
          <p14:tracePt t="66170" x="1809750" y="5505450"/>
          <p14:tracePt t="66187" x="1724025" y="5519738"/>
          <p14:tracePt t="66203" x="1652588" y="5532438"/>
          <p14:tracePt t="66220" x="1554163" y="5557838"/>
          <p14:tracePt t="66237" x="1508125" y="5578475"/>
          <p14:tracePt t="66253" x="1470025" y="5603875"/>
          <p14:tracePt t="66270" x="1430338" y="5637213"/>
          <p14:tracePt t="66287" x="1397000" y="5668963"/>
          <p14:tracePt t="66303" x="1358900" y="5702300"/>
          <p14:tracePt t="66320" x="1319213" y="5740400"/>
          <p14:tracePt t="66337" x="1273175" y="5792788"/>
          <p14:tracePt t="66354" x="1254125" y="5832475"/>
          <p14:tracePt t="66370" x="1235075" y="5872163"/>
          <p14:tracePt t="66387" x="1227138" y="5891213"/>
          <p14:tracePt t="66403" x="1227138" y="5903913"/>
          <p14:tracePt t="66420" x="1235075" y="5903913"/>
          <p14:tracePt t="66437" x="1247775" y="5910263"/>
          <p14:tracePt t="66454" x="1266825" y="5910263"/>
          <p14:tracePt t="66470" x="1287463" y="5924550"/>
          <p14:tracePt t="66487" x="1312863" y="5956300"/>
          <p14:tracePt t="66504" x="1358900" y="5989638"/>
          <p14:tracePt t="66520" x="1365250" y="5989638"/>
          <p14:tracePt t="66537" x="1371600" y="5995988"/>
          <p14:tracePt t="66554" x="1384300" y="6002338"/>
          <p14:tracePt t="66570" x="1397000" y="6008688"/>
          <p14:tracePt t="66587" x="1411288" y="6015038"/>
          <p14:tracePt t="66604" x="1449388" y="6027738"/>
          <p14:tracePt t="66621" x="1489075" y="6042025"/>
          <p14:tracePt t="66637" x="1547813" y="6048375"/>
          <p14:tracePt t="66654" x="1639888" y="6054725"/>
          <p14:tracePt t="66671" x="1717675" y="6067425"/>
          <p14:tracePt t="66687" x="1789113" y="6067425"/>
          <p14:tracePt t="66704" x="1835150" y="6073775"/>
          <p14:tracePt t="66721" x="1854200" y="6080125"/>
          <p14:tracePt t="66737" x="1868488" y="6080125"/>
          <p14:tracePt t="67252" x="1874838" y="6080125"/>
          <p14:tracePt t="67260" x="1874838" y="6088063"/>
          <p14:tracePt t="67265" x="1881188" y="6088063"/>
          <p14:tracePt t="67273" x="1893888" y="6094413"/>
          <p14:tracePt t="67288" x="1920875" y="6100763"/>
          <p14:tracePt t="67305" x="1985963" y="6138863"/>
          <p14:tracePt t="67321" x="2051050" y="6165850"/>
          <p14:tracePt t="67338" x="2122488" y="6178550"/>
          <p14:tracePt t="67355" x="2174875" y="6191250"/>
          <p14:tracePt t="67372" x="2239963" y="6205538"/>
          <p14:tracePt t="67388" x="2260600" y="6205538"/>
          <p14:tracePt t="67405" x="2273300" y="6197600"/>
          <p14:tracePt t="67422" x="2279650" y="6172200"/>
          <p14:tracePt t="67438" x="2286000" y="6138863"/>
          <p14:tracePt t="67455" x="2286000" y="6119813"/>
          <p14:tracePt t="67764" x="2273300" y="6119813"/>
          <p14:tracePt t="67772" x="2273300" y="6126163"/>
          <p14:tracePt t="67780" x="2246313" y="6132513"/>
          <p14:tracePt t="67793" x="2227263" y="6132513"/>
          <p14:tracePt t="67806" x="2201863" y="6113463"/>
          <p14:tracePt t="69752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1643063"/>
          </a:xfrm>
        </p:spPr>
        <p:txBody>
          <a:bodyPr wrap="square">
            <a:spAutoFit/>
          </a:bodyPr>
          <a:lstStyle/>
          <a:p>
            <a:r>
              <a:rPr lang="en-US" b="1" dirty="0" smtClean="0"/>
              <a:t>Nested</a:t>
            </a:r>
            <a:r>
              <a:rPr lang="en-US" dirty="0" smtClean="0"/>
              <a:t> set of statements:</a:t>
            </a:r>
          </a:p>
          <a:p>
            <a:pPr lvl="1"/>
            <a:r>
              <a:rPr lang="en-US" dirty="0" smtClean="0"/>
              <a:t>An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</a:t>
            </a:r>
            <a:r>
              <a:rPr lang="en-US" dirty="0" smtClean="0"/>
              <a:t> statement inside another</a:t>
            </a:r>
          </a:p>
          <a:p>
            <a:r>
              <a:rPr lang="en-US" dirty="0" smtClean="0"/>
              <a:t>Example: Federal Income Tax</a:t>
            </a:r>
          </a:p>
          <a:p>
            <a:pPr lvl="1"/>
            <a:r>
              <a:rPr lang="en-US" dirty="0" smtClean="0"/>
              <a:t>Tax depends on marital status and income </a:t>
            </a:r>
          </a:p>
        </p:txBody>
      </p:sp>
      <p:pic>
        <p:nvPicPr>
          <p:cNvPr id="6" name="Picture 5" descr="income_tax_sched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06" y="2928108"/>
            <a:ext cx="6633554" cy="359371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20"/>
    </mc:Choice>
    <mc:Fallback xmlns="">
      <p:transition spd="slow" advTm="80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958" x="3017838" y="3663950"/>
          <p14:tracePt t="27114" x="3024188" y="3663950"/>
          <p14:tracePt t="27122" x="3036888" y="3663950"/>
          <p14:tracePt t="27130" x="3049588" y="3670300"/>
          <p14:tracePt t="27138" x="3095625" y="3683000"/>
          <p14:tracePt t="27154" x="3148013" y="3690938"/>
          <p14:tracePt t="27170" x="3219450" y="3697288"/>
          <p14:tracePt t="27186" x="3298825" y="3697288"/>
          <p14:tracePt t="27202" x="3389313" y="3690938"/>
          <p14:tracePt t="27218" x="3481388" y="3683000"/>
          <p14:tracePt t="27234" x="3579813" y="3663950"/>
          <p14:tracePt t="27250" x="3683000" y="3624263"/>
          <p14:tracePt t="27266" x="3768725" y="3586163"/>
          <p14:tracePt t="27282" x="3840163" y="3533775"/>
          <p14:tracePt t="27298" x="3892550" y="3481388"/>
          <p14:tracePt t="27314" x="3925888" y="3429000"/>
          <p14:tracePt t="27314" x="3925888" y="3389313"/>
          <p14:tracePt t="27330" x="3932238" y="3317875"/>
          <p14:tracePt t="27363" x="3925888" y="3233738"/>
          <p14:tracePt t="27370" x="3919538" y="3141663"/>
          <p14:tracePt t="27386" x="3905250" y="3076575"/>
          <p14:tracePt t="27396" x="3892550" y="3030538"/>
          <p14:tracePt t="27413" x="3886200" y="2971800"/>
          <p14:tracePt t="27430" x="3879850" y="2900363"/>
          <p14:tracePt t="27446" x="3873500" y="2827338"/>
          <p14:tracePt t="27463" x="3867150" y="2749550"/>
          <p14:tracePt t="27480" x="3860800" y="2678113"/>
          <p14:tracePt t="27496" x="3860800" y="2606675"/>
          <p14:tracePt t="27513" x="3852863" y="2533650"/>
          <p14:tracePt t="27530" x="3846513" y="2468563"/>
          <p14:tracePt t="27546" x="3840163" y="2436813"/>
          <p14:tracePt t="27563" x="3827463" y="2403475"/>
          <p14:tracePt t="27580" x="3821113" y="2384425"/>
          <p14:tracePt t="27596" x="3808413" y="2370138"/>
          <p14:tracePt t="27613" x="3787775" y="2363788"/>
          <p14:tracePt t="27630" x="3775075" y="2357438"/>
          <p14:tracePt t="27646" x="3729038" y="2357438"/>
          <p14:tracePt t="27663" x="3676650" y="2351088"/>
          <p14:tracePt t="27680" x="3592513" y="2351088"/>
          <p14:tracePt t="27696" x="3506788" y="2351088"/>
          <p14:tracePt t="27713" x="3403600" y="2351088"/>
          <p14:tracePt t="27730" x="3225800" y="2351088"/>
          <p14:tracePt t="27746" x="3141663" y="2344738"/>
          <p14:tracePt t="27763" x="3089275" y="2338388"/>
          <p14:tracePt t="27780" x="3082925" y="2338388"/>
          <p14:tracePt t="28506" x="3082925" y="2332038"/>
          <p14:tracePt t="28602" x="3076575" y="2332038"/>
          <p14:tracePt t="28618" x="3070225" y="2332038"/>
          <p14:tracePt t="28626" x="3055938" y="2332038"/>
          <p14:tracePt t="28634" x="3043238" y="2338388"/>
          <p14:tracePt t="28642" x="3017838" y="2351088"/>
          <p14:tracePt t="28650" x="2965450" y="2357438"/>
          <p14:tracePt t="28663" x="2913063" y="2370138"/>
          <p14:tracePt t="28679" x="2860675" y="2370138"/>
          <p14:tracePt t="28696" x="2789238" y="2390775"/>
          <p14:tracePt t="28712" x="2736850" y="2397125"/>
          <p14:tracePt t="28729" x="2644775" y="2416175"/>
          <p14:tracePt t="28746" x="2598738" y="2430463"/>
          <p14:tracePt t="28763" x="2560638" y="2436813"/>
          <p14:tracePt t="28779" x="2520950" y="2436813"/>
          <p14:tracePt t="28796" x="2474913" y="2436813"/>
          <p14:tracePt t="28812" x="2430463" y="2443163"/>
          <p14:tracePt t="28829" x="2363788" y="2443163"/>
          <p14:tracePt t="28846" x="2319338" y="2443163"/>
          <p14:tracePt t="28862" x="2252663" y="2455863"/>
          <p14:tracePt t="28879" x="2168525" y="2455863"/>
          <p14:tracePt t="28896" x="2097088" y="2468563"/>
          <p14:tracePt t="28912" x="2017713" y="2468563"/>
          <p14:tracePt t="28929" x="1868488" y="2474913"/>
          <p14:tracePt t="28946" x="1763713" y="2481263"/>
          <p14:tracePt t="28962" x="1658938" y="2481263"/>
          <p14:tracePt t="28979" x="1560513" y="2481263"/>
          <p14:tracePt t="28996" x="1482725" y="2495550"/>
          <p14:tracePt t="29012" x="1397000" y="2501900"/>
          <p14:tracePt t="29029" x="1346200" y="2508250"/>
          <p14:tracePt t="29046" x="1279525" y="2508250"/>
          <p14:tracePt t="29062" x="1214438" y="2520950"/>
          <p14:tracePt t="29079" x="1149350" y="2527300"/>
          <p14:tracePt t="29096" x="1096963" y="2533650"/>
          <p14:tracePt t="29112" x="1031875" y="2540000"/>
          <p14:tracePt t="29129" x="979488" y="2554288"/>
          <p14:tracePt t="29146" x="889000" y="2560638"/>
          <p14:tracePt t="29162" x="830263" y="2566988"/>
          <p14:tracePt t="29179" x="777875" y="2573338"/>
          <p14:tracePt t="29196" x="738188" y="2579688"/>
          <p14:tracePt t="29212" x="704850" y="2586038"/>
          <p14:tracePt t="29229" x="685800" y="2586038"/>
          <p14:tracePt t="29246" x="679450" y="2586038"/>
          <p14:tracePt t="29262" x="679450" y="2579688"/>
          <p14:tracePt t="29279" x="679450" y="2566988"/>
          <p14:tracePt t="29296" x="679450" y="2540000"/>
          <p14:tracePt t="29312" x="679450" y="2489200"/>
          <p14:tracePt t="29329" x="679450" y="2422525"/>
          <p14:tracePt t="29346" x="666750" y="2311400"/>
          <p14:tracePt t="29362" x="633413" y="2239963"/>
          <p14:tracePt t="29379" x="608013" y="2187575"/>
          <p14:tracePt t="29396" x="601663" y="2149475"/>
          <p14:tracePt t="29412" x="587375" y="2097088"/>
          <p14:tracePt t="29429" x="587375" y="2057400"/>
          <p14:tracePt t="29445" x="587375" y="2011363"/>
          <p14:tracePt t="29462" x="587375" y="1965325"/>
          <p14:tracePt t="29479" x="587375" y="1927225"/>
          <p14:tracePt t="29496" x="587375" y="1887538"/>
          <p14:tracePt t="29512" x="581025" y="1862138"/>
          <p14:tracePt t="29529" x="581025" y="1828800"/>
          <p14:tracePt t="29545" x="581025" y="1782763"/>
          <p14:tracePt t="29562" x="581025" y="1744663"/>
          <p14:tracePt t="29579" x="574675" y="1698625"/>
          <p14:tracePt t="29596" x="574675" y="1652588"/>
          <p14:tracePt t="29612" x="574675" y="1612900"/>
          <p14:tracePt t="29629" x="568325" y="1574800"/>
          <p14:tracePt t="29646" x="568325" y="1547813"/>
          <p14:tracePt t="29662" x="561975" y="1522413"/>
          <p14:tracePt t="29679" x="561975" y="1508125"/>
          <p14:tracePt t="29696" x="561975" y="1501775"/>
          <p14:tracePt t="31162" x="561975" y="1508125"/>
          <p14:tracePt t="31186" x="561975" y="1516063"/>
          <p14:tracePt t="31226" x="561975" y="1522413"/>
          <p14:tracePt t="31258" x="561975" y="1528763"/>
          <p14:tracePt t="31274" x="561975" y="1535113"/>
          <p14:tracePt t="31314" x="561975" y="1541463"/>
          <p14:tracePt t="31322" x="555625" y="1541463"/>
          <p14:tracePt t="31336" x="555625" y="1547813"/>
          <p14:tracePt t="31362" x="555625" y="1554163"/>
          <p14:tracePt t="31362" x="555625" y="1560513"/>
          <p14:tracePt t="31378" x="555625" y="1566863"/>
          <p14:tracePt t="31395" x="549275" y="1581150"/>
          <p14:tracePt t="31411" x="549275" y="1587500"/>
          <p14:tracePt t="31428" x="549275" y="1612900"/>
          <p14:tracePt t="31445" x="549275" y="1639888"/>
          <p14:tracePt t="31461" x="541338" y="1665288"/>
          <p14:tracePt t="31478" x="541338" y="1698625"/>
          <p14:tracePt t="31495" x="534988" y="1730375"/>
          <p14:tracePt t="31511" x="534988" y="1776413"/>
          <p14:tracePt t="31528" x="534988" y="1803400"/>
          <p14:tracePt t="31545" x="534988" y="1828800"/>
          <p14:tracePt t="31561" x="534988" y="1868488"/>
          <p14:tracePt t="31578" x="534988" y="1881188"/>
          <p14:tracePt t="31595" x="534988" y="1893888"/>
          <p14:tracePt t="32226" x="541338" y="1893888"/>
          <p14:tracePt t="32242" x="549275" y="1893888"/>
          <p14:tracePt t="32250" x="561975" y="1893888"/>
          <p14:tracePt t="32257" x="574675" y="1893888"/>
          <p14:tracePt t="32266" x="581025" y="1893888"/>
          <p14:tracePt t="32278" x="601663" y="1893888"/>
          <p14:tracePt t="32294" x="620713" y="1893888"/>
          <p14:tracePt t="32311" x="633413" y="1893888"/>
          <p14:tracePt t="32328" x="646113" y="1893888"/>
          <p14:tracePt t="32345" x="660400" y="1887538"/>
          <p14:tracePt t="32362" x="679450" y="1887538"/>
          <p14:tracePt t="32378" x="692150" y="1887538"/>
          <p14:tracePt t="32395" x="725488" y="1887538"/>
          <p14:tracePt t="32411" x="757238" y="1887538"/>
          <p14:tracePt t="32428" x="790575" y="1887538"/>
          <p14:tracePt t="32445" x="830263" y="1887538"/>
          <p14:tracePt t="32461" x="868363" y="1887538"/>
          <p14:tracePt t="32478" x="914400" y="1887538"/>
          <p14:tracePt t="32494" x="954088" y="1887538"/>
          <p14:tracePt t="32511" x="998538" y="1887538"/>
          <p14:tracePt t="32528" x="1044575" y="1887538"/>
          <p14:tracePt t="32544" x="1084263" y="1887538"/>
          <p14:tracePt t="32561" x="1149350" y="1887538"/>
          <p14:tracePt t="32578" x="1182688" y="1887538"/>
          <p14:tracePt t="32594" x="1208088" y="1887538"/>
          <p14:tracePt t="32611" x="1220788" y="1887538"/>
          <p14:tracePt t="32628" x="1235075" y="1887538"/>
          <p14:tracePt t="32644" x="1247775" y="1887538"/>
          <p14:tracePt t="32682" x="1254125" y="1887538"/>
          <p14:tracePt t="33113" x="1247775" y="1887538"/>
          <p14:tracePt t="33138" x="1247775" y="1893888"/>
          <p14:tracePt t="33145" x="1241425" y="1893888"/>
          <p14:tracePt t="33162" x="1235075" y="1893888"/>
          <p14:tracePt t="33162" x="1214438" y="1893888"/>
          <p14:tracePt t="33177" x="1195388" y="1893888"/>
          <p14:tracePt t="33194" x="1155700" y="1893888"/>
          <p14:tracePt t="33211" x="1123950" y="1893888"/>
          <p14:tracePt t="33227" x="1096963" y="1893888"/>
          <p14:tracePt t="33244" x="1090613" y="1893888"/>
          <p14:tracePt t="33261" x="1084263" y="1893888"/>
          <p14:tracePt t="33433" x="1090613" y="1893888"/>
          <p14:tracePt t="33442" x="1109663" y="1893888"/>
          <p14:tracePt t="33461" x="1123950" y="1893888"/>
          <p14:tracePt t="33461" x="1155700" y="1893888"/>
          <p14:tracePt t="33477" x="1201738" y="1893888"/>
          <p14:tracePt t="33495" x="1241425" y="1893888"/>
          <p14:tracePt t="33511" x="1300163" y="1893888"/>
          <p14:tracePt t="33528" x="1365250" y="1900238"/>
          <p14:tracePt t="33544" x="1436688" y="1900238"/>
          <p14:tracePt t="33561" x="1541463" y="1900238"/>
          <p14:tracePt t="33578" x="1606550" y="1900238"/>
          <p14:tracePt t="33594" x="1665288" y="1900238"/>
          <p14:tracePt t="33611" x="1724025" y="1900238"/>
          <p14:tracePt t="33628" x="1763713" y="1900238"/>
          <p14:tracePt t="33644" x="1809750" y="1900238"/>
          <p14:tracePt t="33661" x="1854200" y="1900238"/>
          <p14:tracePt t="33677" x="1900238" y="1900238"/>
          <p14:tracePt t="33694" x="1952625" y="1900238"/>
          <p14:tracePt t="33711" x="1998663" y="1900238"/>
          <p14:tracePt t="33727" x="2044700" y="1900238"/>
          <p14:tracePt t="33744" x="2097088" y="1900238"/>
          <p14:tracePt t="33760" x="2149475" y="1900238"/>
          <p14:tracePt t="33777" x="2208213" y="1900238"/>
          <p14:tracePt t="33794" x="2252663" y="1900238"/>
          <p14:tracePt t="33810" x="2292350" y="1893888"/>
          <p14:tracePt t="33827" x="2338388" y="1893888"/>
          <p14:tracePt t="33844" x="2384425" y="1893888"/>
          <p14:tracePt t="33860" x="2416175" y="1893888"/>
          <p14:tracePt t="33877" x="2455863" y="1893888"/>
          <p14:tracePt t="33894" x="2489200" y="1893888"/>
          <p14:tracePt t="33910" x="2533650" y="1893888"/>
          <p14:tracePt t="33927" x="2579688" y="1893888"/>
          <p14:tracePt t="33944" x="2638425" y="1893888"/>
          <p14:tracePt t="33960" x="2697163" y="1893888"/>
          <p14:tracePt t="33977" x="2789238" y="1893888"/>
          <p14:tracePt t="33994" x="2835275" y="1893888"/>
          <p14:tracePt t="34010" x="2887663" y="1893888"/>
          <p14:tracePt t="34027" x="2925763" y="1887538"/>
          <p14:tracePt t="34044" x="2971800" y="1887538"/>
          <p14:tracePt t="34060" x="3005138" y="1887538"/>
          <p14:tracePt t="34077" x="3049588" y="1887538"/>
          <p14:tracePt t="34094" x="3082925" y="1887538"/>
          <p14:tracePt t="34110" x="3122613" y="1887538"/>
          <p14:tracePt t="34127" x="3148013" y="1887538"/>
          <p14:tracePt t="34144" x="3175000" y="1881188"/>
          <p14:tracePt t="34160" x="3187700" y="1881188"/>
          <p14:tracePt t="34177" x="3194050" y="1881188"/>
          <p14:tracePt t="34505" x="3200400" y="1881188"/>
          <p14:tracePt t="34513" x="3213100" y="1881188"/>
          <p14:tracePt t="34521" x="3240088" y="1881188"/>
          <p14:tracePt t="34535" x="3259138" y="1887538"/>
          <p14:tracePt t="34537" x="3298825" y="1900238"/>
          <p14:tracePt t="34543" x="3376613" y="1912938"/>
          <p14:tracePt t="34560" x="3468688" y="1927225"/>
          <p14:tracePt t="34577" x="3657600" y="1933575"/>
          <p14:tracePt t="34594" x="3781425" y="1933575"/>
          <p14:tracePt t="34610" x="3905250" y="1939925"/>
          <p14:tracePt t="34627" x="4037013" y="1946275"/>
          <p14:tracePt t="34644" x="4167188" y="1946275"/>
          <p14:tracePt t="34660" x="4291013" y="1946275"/>
          <p14:tracePt t="34677" x="4421188" y="1946275"/>
          <p14:tracePt t="34694" x="4552950" y="1952625"/>
          <p14:tracePt t="34711" x="4708525" y="1958975"/>
          <p14:tracePt t="34727" x="4859338" y="1965325"/>
          <p14:tracePt t="34744" x="4983163" y="1965325"/>
          <p14:tracePt t="34760" x="5121275" y="1965325"/>
          <p14:tracePt t="34777" x="5297488" y="1985963"/>
          <p14:tracePt t="34794" x="5394325" y="1992313"/>
          <p14:tracePt t="34810" x="5492750" y="2005013"/>
          <p14:tracePt t="34827" x="5584825" y="2005013"/>
          <p14:tracePt t="34843" x="5681663" y="2005013"/>
          <p14:tracePt t="34860" x="5754688" y="2017713"/>
          <p14:tracePt t="34877" x="5807075" y="2017713"/>
          <p14:tracePt t="34893" x="5832475" y="2024063"/>
          <p14:tracePt t="34910" x="5845175" y="2024063"/>
          <p14:tracePt t="35859" x="5838825" y="2024063"/>
          <p14:tracePt t="35898" x="5838825" y="2032000"/>
          <p14:tracePt t="35921" x="5838825" y="2038350"/>
          <p14:tracePt t="35938" x="5838825" y="2044700"/>
          <p14:tracePt t="35954" x="5838825" y="2051050"/>
          <p14:tracePt t="35962" x="5838825" y="2057400"/>
          <p14:tracePt t="35970" x="5838825" y="2063750"/>
          <p14:tracePt t="35986" x="5838825" y="2070100"/>
          <p14:tracePt t="35994" x="5838825" y="2076450"/>
          <p14:tracePt t="36042" x="5838825" y="2082800"/>
          <p14:tracePt t="36058" x="5838825" y="2090738"/>
          <p14:tracePt t="36082" x="5838825" y="2097088"/>
          <p14:tracePt t="36098" x="5838825" y="2103438"/>
          <p14:tracePt t="36106" x="5838825" y="2109788"/>
          <p14:tracePt t="36114" x="5832475" y="2116138"/>
          <p14:tracePt t="36127" x="5832475" y="2128838"/>
          <p14:tracePt t="36127" x="5832475" y="2141538"/>
          <p14:tracePt t="36144" x="5826125" y="2149475"/>
          <p14:tracePt t="36161" x="5826125" y="2155825"/>
          <p14:tracePt t="36177" x="5813425" y="2168525"/>
          <p14:tracePt t="36194" x="5807075" y="2174875"/>
          <p14:tracePt t="36211" x="5807075" y="2181225"/>
          <p14:tracePt t="36227" x="5799138" y="2187575"/>
          <p14:tracePt t="36244" x="5799138" y="2201863"/>
          <p14:tracePt t="36261" x="5786438" y="2220913"/>
          <p14:tracePt t="36277" x="5786438" y="2227263"/>
          <p14:tracePt t="36294" x="5780088" y="2246313"/>
          <p14:tracePt t="36310" x="5773738" y="2260600"/>
          <p14:tracePt t="36327" x="5767388" y="2273300"/>
          <p14:tracePt t="36344" x="5761038" y="2286000"/>
          <p14:tracePt t="36361" x="5761038" y="2298700"/>
          <p14:tracePt t="36377" x="5761038" y="2311400"/>
          <p14:tracePt t="36394" x="5761038" y="2344738"/>
          <p14:tracePt t="36411" x="5761038" y="2370138"/>
          <p14:tracePt t="36427" x="5761038" y="2384425"/>
          <p14:tracePt t="36444" x="5761038" y="2409825"/>
          <p14:tracePt t="36460" x="5754688" y="2430463"/>
          <p14:tracePt t="36477" x="5754688" y="2468563"/>
          <p14:tracePt t="36494" x="5748338" y="2495550"/>
          <p14:tracePt t="36510" x="5734050" y="2520950"/>
          <p14:tracePt t="36527" x="5721350" y="2560638"/>
          <p14:tracePt t="36544" x="5681663" y="2592388"/>
          <p14:tracePt t="36560" x="5637213" y="2632075"/>
          <p14:tracePt t="36577" x="5610225" y="2659063"/>
          <p14:tracePt t="36594" x="5545138" y="2703513"/>
          <p14:tracePt t="36610" x="5505450" y="2724150"/>
          <p14:tracePt t="36627" x="5453063" y="2755900"/>
          <p14:tracePt t="36644" x="5408613" y="2782888"/>
          <p14:tracePt t="36660" x="5362575" y="2808288"/>
          <p14:tracePt t="36677" x="5310188" y="2827338"/>
          <p14:tracePt t="36694" x="5257800" y="2841625"/>
          <p14:tracePt t="36710" x="5205413" y="2847975"/>
          <p14:tracePt t="36727" x="5121275" y="2860675"/>
          <p14:tracePt t="36744" x="5048250" y="2867025"/>
          <p14:tracePt t="36760" x="4964113" y="2879725"/>
          <p14:tracePt t="36777" x="4846638" y="2887663"/>
          <p14:tracePt t="36794" x="4664075" y="2900363"/>
          <p14:tracePt t="36810" x="4519613" y="2919413"/>
          <p14:tracePt t="36827" x="4362450" y="2925763"/>
          <p14:tracePt t="36844" x="4213225" y="2932113"/>
          <p14:tracePt t="36860" x="4037013" y="2938463"/>
          <p14:tracePt t="36877" x="3905250" y="2938463"/>
          <p14:tracePt t="36894" x="3756025" y="2938463"/>
          <p14:tracePt t="36910" x="3632200" y="2938463"/>
          <p14:tracePt t="36927" x="3487738" y="2938463"/>
          <p14:tracePt t="36944" x="3351213" y="2938463"/>
          <p14:tracePt t="36960" x="3219450" y="2938463"/>
          <p14:tracePt t="36977" x="3089275" y="2938463"/>
          <p14:tracePt t="36994" x="2978150" y="2938463"/>
          <p14:tracePt t="37010" x="2782888" y="2938463"/>
          <p14:tracePt t="37027" x="2671763" y="2925763"/>
          <p14:tracePt t="37043" x="2540000" y="2913063"/>
          <p14:tracePt t="37060" x="2416175" y="2913063"/>
          <p14:tracePt t="37077" x="2319338" y="2913063"/>
          <p14:tracePt t="37093" x="2233613" y="2913063"/>
          <p14:tracePt t="37110" x="2162175" y="2913063"/>
          <p14:tracePt t="37127" x="2103438" y="2913063"/>
          <p14:tracePt t="37143" x="2070100" y="2913063"/>
          <p14:tracePt t="37160" x="2051050" y="2913063"/>
          <p14:tracePt t="37177" x="2032000" y="2913063"/>
          <p14:tracePt t="37211" x="2024063" y="2913063"/>
          <p14:tracePt t="38010" x="2032000" y="2913063"/>
          <p14:tracePt t="38018" x="2044700" y="2913063"/>
          <p14:tracePt t="38026" x="2063750" y="2913063"/>
          <p14:tracePt t="38034" x="2097088" y="2913063"/>
          <p14:tracePt t="38043" x="2141538" y="2913063"/>
          <p14:tracePt t="38060" x="2187575" y="2913063"/>
          <p14:tracePt t="38077" x="2239963" y="2906713"/>
          <p14:tracePt t="38093" x="2292350" y="2906713"/>
          <p14:tracePt t="38110" x="2357438" y="2906713"/>
          <p14:tracePt t="38126" x="2416175" y="2906713"/>
          <p14:tracePt t="38143" x="2481263" y="2906713"/>
          <p14:tracePt t="38160" x="2547938" y="2906713"/>
          <p14:tracePt t="38176" x="2613025" y="2906713"/>
          <p14:tracePt t="38193" x="2697163" y="2906713"/>
          <p14:tracePt t="38210" x="2814638" y="2906713"/>
          <p14:tracePt t="38226" x="2906713" y="2906713"/>
          <p14:tracePt t="38243" x="3011488" y="2906713"/>
          <p14:tracePt t="38260" x="3108325" y="2906713"/>
          <p14:tracePt t="38277" x="3213100" y="2906713"/>
          <p14:tracePt t="38293" x="3305175" y="2906713"/>
          <p14:tracePt t="38310" x="3395663" y="2906713"/>
          <p14:tracePt t="38326" x="3494088" y="2906713"/>
          <p14:tracePt t="38343" x="3579813" y="2906713"/>
          <p14:tracePt t="38360" x="3676650" y="2906713"/>
          <p14:tracePt t="38376" x="3756025" y="2906713"/>
          <p14:tracePt t="38393" x="3852863" y="2906713"/>
          <p14:tracePt t="38410" x="3984625" y="2906713"/>
          <p14:tracePt t="38426" x="4081463" y="2906713"/>
          <p14:tracePt t="38443" x="4173538" y="2906713"/>
          <p14:tracePt t="38460" x="4265613" y="2906713"/>
          <p14:tracePt t="38476" x="4324350" y="2906713"/>
          <p14:tracePt t="38493" x="4362450" y="2906713"/>
          <p14:tracePt t="38510" x="4376738" y="2906713"/>
          <p14:tracePt t="38626" x="4368800" y="2906713"/>
          <p14:tracePt t="38634" x="4362450" y="2906713"/>
          <p14:tracePt t="38642" x="4337050" y="2906713"/>
          <p14:tracePt t="38650" x="4259263" y="2906713"/>
          <p14:tracePt t="38663" x="4108450" y="2894013"/>
          <p14:tracePt t="38676" x="3951288" y="2887663"/>
          <p14:tracePt t="38693" x="3775075" y="2879725"/>
          <p14:tracePt t="38710" x="3559175" y="2873375"/>
          <p14:tracePt t="38726" x="3363913" y="2873375"/>
          <p14:tracePt t="38743" x="3206750" y="2873375"/>
          <p14:tracePt t="38760" x="3055938" y="2873375"/>
          <p14:tracePt t="38776" x="2959100" y="2867025"/>
          <p14:tracePt t="38793" x="2925763" y="2867025"/>
          <p14:tracePt t="38810" x="2919413" y="2867025"/>
          <p14:tracePt t="38866" x="2925763" y="2873375"/>
          <p14:tracePt t="38874" x="2932113" y="2873375"/>
          <p14:tracePt t="38891" x="2971800" y="2887663"/>
          <p14:tracePt t="38898" x="2990850" y="2887663"/>
          <p14:tracePt t="38906" x="3017838" y="2887663"/>
          <p14:tracePt t="38914" x="3076575" y="2887663"/>
          <p14:tracePt t="38927" x="3181350" y="2887663"/>
          <p14:tracePt t="38943" x="3317875" y="2887663"/>
          <p14:tracePt t="38959" x="3500438" y="2887663"/>
          <p14:tracePt t="38976" x="3676650" y="2887663"/>
          <p14:tracePt t="38993" x="3925888" y="2887663"/>
          <p14:tracePt t="39009" x="4148138" y="2894013"/>
          <p14:tracePt t="39009" x="4303713" y="2894013"/>
          <p14:tracePt t="39026" x="4519613" y="2894013"/>
          <p14:tracePt t="39043" x="4722813" y="2894013"/>
          <p14:tracePt t="39059" x="4930775" y="2894013"/>
          <p14:tracePt t="39076" x="5133975" y="2894013"/>
          <p14:tracePt t="39093" x="5322888" y="2894013"/>
          <p14:tracePt t="39109" x="5505450" y="2894013"/>
          <p14:tracePt t="39126" x="5675313" y="2900363"/>
          <p14:tracePt t="39143" x="5845175" y="2906713"/>
          <p14:tracePt t="39159" x="5983288" y="2906713"/>
          <p14:tracePt t="39176" x="6100763" y="2906713"/>
          <p14:tracePt t="39193" x="6224588" y="2913063"/>
          <p14:tracePt t="39209" x="6329363" y="2913063"/>
          <p14:tracePt t="39226" x="6459538" y="2913063"/>
          <p14:tracePt t="39243" x="6530975" y="2913063"/>
          <p14:tracePt t="39259" x="6577013" y="2913063"/>
          <p14:tracePt t="39276" x="6604000" y="2913063"/>
          <p14:tracePt t="39293" x="6616700" y="2913063"/>
          <p14:tracePt t="39309" x="6623050" y="2913063"/>
          <p14:tracePt t="39994" x="6616700" y="2913063"/>
          <p14:tracePt t="40002" x="6610350" y="2913063"/>
          <p14:tracePt t="40010" x="6583363" y="2913063"/>
          <p14:tracePt t="40026" x="6499225" y="2913063"/>
          <p14:tracePt t="40043" x="6407150" y="2913063"/>
          <p14:tracePt t="40059" x="6296025" y="2913063"/>
          <p14:tracePt t="40076" x="6165850" y="2913063"/>
          <p14:tracePt t="40092" x="6015038" y="2913063"/>
          <p14:tracePt t="40109" x="5826125" y="2913063"/>
          <p14:tracePt t="40126" x="5649913" y="2913063"/>
          <p14:tracePt t="40142" x="5461000" y="2913063"/>
          <p14:tracePt t="40159" x="5251450" y="2913063"/>
          <p14:tracePt t="40176" x="5054600" y="2913063"/>
          <p14:tracePt t="40192" x="4859338" y="2900363"/>
          <p14:tracePt t="40209" x="4695825" y="2900363"/>
          <p14:tracePt t="40226" x="4414838" y="2900363"/>
          <p14:tracePt t="40242" x="4244975" y="2900363"/>
          <p14:tracePt t="40259" x="4114800" y="2900363"/>
          <p14:tracePt t="40276" x="4022725" y="2900363"/>
          <p14:tracePt t="40293" x="3970338" y="2900363"/>
          <p14:tracePt t="40309" x="3957638" y="2900363"/>
          <p14:tracePt t="40394" x="3978275" y="2900363"/>
          <p14:tracePt t="40402" x="4010025" y="2900363"/>
          <p14:tracePt t="40410" x="4095750" y="2900363"/>
          <p14:tracePt t="40426" x="4330700" y="2900363"/>
          <p14:tracePt t="40442" x="4519613" y="2900363"/>
          <p14:tracePt t="40459" x="4852988" y="2932113"/>
          <p14:tracePt t="40476" x="5186363" y="2965450"/>
          <p14:tracePt t="40492" x="5486400" y="2990850"/>
          <p14:tracePt t="40509" x="5675313" y="3024188"/>
          <p14:tracePt t="40526" x="5799138" y="3043238"/>
          <p14:tracePt t="40542" x="5851525" y="3049588"/>
          <p14:tracePt t="40559" x="5865813" y="3049588"/>
          <p14:tracePt t="42314" x="5851525" y="3049588"/>
          <p14:tracePt t="42322" x="5845175" y="3049588"/>
          <p14:tracePt t="42328" x="5773738" y="3036888"/>
          <p14:tracePt t="42341" x="5649913" y="3017838"/>
          <p14:tracePt t="42358" x="5499100" y="2984500"/>
          <p14:tracePt t="42375" x="5276850" y="2971800"/>
          <p14:tracePt t="42392" x="4964113" y="2938463"/>
          <p14:tracePt t="42408" x="4532313" y="2932113"/>
          <p14:tracePt t="42425" x="4140200" y="2919413"/>
          <p14:tracePt t="42441" x="3462338" y="2919413"/>
          <p14:tracePt t="42458" x="2997200" y="2913063"/>
          <p14:tracePt t="42475" x="2566988" y="2932113"/>
          <p14:tracePt t="42492" x="2149475" y="3017838"/>
          <p14:tracePt t="42508" x="1698625" y="3181350"/>
          <p14:tracePt t="42526" x="1260475" y="3357563"/>
          <p14:tracePt t="42542" x="920750" y="3540125"/>
          <p14:tracePt t="42559" x="725488" y="3663950"/>
          <p14:tracePt t="42575" x="608013" y="3781425"/>
          <p14:tracePt t="42592" x="509588" y="3886200"/>
          <p14:tracePt t="42609" x="398463" y="3990975"/>
          <p14:tracePt t="42625" x="306388" y="4114800"/>
          <p14:tracePt t="42641" x="123825" y="4324350"/>
          <p14:tracePt t="42658" x="19050" y="4448175"/>
          <p14:tracePt t="42675" x="0" y="4578350"/>
          <p14:tracePt t="42691" x="0" y="4656138"/>
          <p14:tracePt t="42708" x="0" y="4722813"/>
          <p14:tracePt t="42725" x="0" y="4760913"/>
          <p14:tracePt t="42741" x="0" y="4813300"/>
          <p14:tracePt t="42758" x="0" y="4865688"/>
          <p14:tracePt t="42775" x="12700" y="4957763"/>
          <p14:tracePt t="42791" x="39688" y="5087938"/>
          <p14:tracePt t="42808" x="52388" y="5238750"/>
          <p14:tracePt t="42825" x="77788" y="5375275"/>
          <p14:tracePt t="42841" x="195263" y="5570538"/>
          <p14:tracePt t="42858" x="268288" y="5681663"/>
          <p14:tracePt t="42875" x="320675" y="5767388"/>
          <p14:tracePt t="42891" x="379413" y="5838825"/>
          <p14:tracePt t="42908" x="404813" y="5878513"/>
          <p14:tracePt t="42925" x="438150" y="5891213"/>
          <p14:tracePt t="42941" x="444500" y="5891213"/>
          <p14:tracePt t="42958" x="444500" y="5884863"/>
          <p14:tracePt t="42975" x="444500" y="5859463"/>
          <p14:tracePt t="42991" x="417513" y="5792788"/>
          <p14:tracePt t="43008" x="385763" y="5708650"/>
          <p14:tracePt t="43025" x="365125" y="5597525"/>
          <p14:tracePt t="43041" x="333375" y="5486400"/>
          <p14:tracePt t="43041" x="333375" y="5427663"/>
          <p14:tracePt t="43058" x="333375" y="5297488"/>
          <p14:tracePt t="43074" x="339725" y="5159375"/>
          <p14:tracePt t="43091" x="373063" y="5010150"/>
          <p14:tracePt t="43108" x="438150" y="4826000"/>
          <p14:tracePt t="43125" x="515938" y="4643438"/>
          <p14:tracePt t="43141" x="627063" y="4427538"/>
          <p14:tracePt t="43158" x="704850" y="4324350"/>
          <p14:tracePt t="43174" x="731838" y="4265613"/>
          <p14:tracePt t="43191" x="738188" y="4251325"/>
          <p14:tracePt t="43274" x="731838" y="4259263"/>
          <p14:tracePt t="43282" x="725488" y="4259263"/>
          <p14:tracePt t="43291" x="719138" y="4265613"/>
          <p14:tracePt t="43291" x="704850" y="4278313"/>
          <p14:tracePt t="43308" x="692150" y="4297363"/>
          <p14:tracePt t="43325" x="666750" y="4324350"/>
          <p14:tracePt t="43341" x="601663" y="4389438"/>
          <p14:tracePt t="43358" x="534988" y="4454525"/>
          <p14:tracePt t="43374" x="469900" y="4532313"/>
          <p14:tracePt t="43391" x="423863" y="4624388"/>
          <p14:tracePt t="43408" x="398463" y="4748213"/>
          <p14:tracePt t="43424" x="392113" y="4865688"/>
          <p14:tracePt t="43441" x="392113" y="4964113"/>
          <p14:tracePt t="43458" x="450850" y="5075238"/>
          <p14:tracePt t="43474" x="515938" y="5140325"/>
          <p14:tracePt t="43491" x="574675" y="5186363"/>
          <p14:tracePt t="43508" x="601663" y="5205413"/>
          <p14:tracePt t="43525" x="608013" y="5211763"/>
          <p14:tracePt t="43738" x="608013" y="5205413"/>
          <p14:tracePt t="43786" x="601663" y="5205413"/>
          <p14:tracePt t="43794" x="601663" y="5199063"/>
          <p14:tracePt t="43842" x="601663" y="5192713"/>
          <p14:tracePt t="44058" x="593725" y="5180013"/>
          <p14:tracePt t="44066" x="593725" y="5173663"/>
          <p14:tracePt t="44074" x="587375" y="5165725"/>
          <p14:tracePt t="44080" x="587375" y="5159375"/>
          <p14:tracePt t="44091" x="581025" y="5153025"/>
          <p14:tracePt t="44108" x="574675" y="5140325"/>
          <p14:tracePt t="44124" x="574675" y="5127625"/>
          <p14:tracePt t="44141" x="568325" y="5106988"/>
          <p14:tracePt t="44157" x="555625" y="5087938"/>
          <p14:tracePt t="44174" x="541338" y="5068888"/>
          <p14:tracePt t="44191" x="528638" y="5029200"/>
          <p14:tracePt t="44207" x="515938" y="5003800"/>
          <p14:tracePt t="44224" x="496888" y="4964113"/>
          <p14:tracePt t="44241" x="482600" y="4918075"/>
          <p14:tracePt t="44257" x="450850" y="4846638"/>
          <p14:tracePt t="44274" x="450850" y="4806950"/>
          <p14:tracePt t="44291" x="438150" y="4760913"/>
          <p14:tracePt t="44307" x="438150" y="4695825"/>
          <p14:tracePt t="44324" x="423863" y="4649788"/>
          <p14:tracePt t="44341" x="423863" y="4605338"/>
          <p14:tracePt t="44357" x="423863" y="4559300"/>
          <p14:tracePt t="44374" x="411163" y="4500563"/>
          <p14:tracePt t="44391" x="411163" y="4448175"/>
          <p14:tracePt t="44407" x="411163" y="4395788"/>
          <p14:tracePt t="44424" x="404813" y="4343400"/>
          <p14:tracePt t="44441" x="404813" y="4297363"/>
          <p14:tracePt t="44457" x="404813" y="4244975"/>
          <p14:tracePt t="44474" x="404813" y="4206875"/>
          <p14:tracePt t="44491" x="404813" y="4173538"/>
          <p14:tracePt t="44507" x="404813" y="4140200"/>
          <p14:tracePt t="44524" x="404813" y="4102100"/>
          <p14:tracePt t="44541" x="417513" y="4068763"/>
          <p14:tracePt t="44557" x="423863" y="4037013"/>
          <p14:tracePt t="44574" x="431800" y="4010025"/>
          <p14:tracePt t="44591" x="438150" y="3984625"/>
          <p14:tracePt t="44607" x="438150" y="3951288"/>
          <p14:tracePt t="44624" x="438150" y="3919538"/>
          <p14:tracePt t="44641" x="450850" y="3886200"/>
          <p14:tracePt t="44657" x="450850" y="3846513"/>
          <p14:tracePt t="44674" x="450850" y="3833813"/>
          <p14:tracePt t="44690" x="457200" y="3827463"/>
          <p14:tracePt t="45242" x="463550" y="3827463"/>
          <p14:tracePt t="45282" x="469900" y="3827463"/>
          <p14:tracePt t="45306" x="476250" y="3827463"/>
          <p14:tracePt t="45314" x="476250" y="3821113"/>
          <p14:tracePt t="45626" x="490538" y="3821113"/>
          <p14:tracePt t="45634" x="496888" y="3821113"/>
          <p14:tracePt t="45642" x="503238" y="3821113"/>
          <p14:tracePt t="45650" x="509588" y="3821113"/>
          <p14:tracePt t="45658" x="522288" y="3821113"/>
          <p14:tracePt t="45674" x="549275" y="3814763"/>
          <p14:tracePt t="45690" x="574675" y="3814763"/>
          <p14:tracePt t="45707" x="601663" y="3808413"/>
          <p14:tracePt t="45723" x="620713" y="3802063"/>
          <p14:tracePt t="45740" x="633413" y="3802063"/>
          <p14:tracePt t="45858" x="639763" y="3802063"/>
          <p14:tracePt t="45874" x="646113" y="3802063"/>
          <p14:tracePt t="45882" x="652463" y="3794125"/>
          <p14:tracePt t="45890" x="660400" y="3794125"/>
          <p14:tracePt t="45907" x="666750" y="3794125"/>
          <p14:tracePt t="46026" x="673100" y="3794125"/>
          <p14:tracePt t="47746" x="679450" y="3794125"/>
          <p14:tracePt t="47754" x="685800" y="3802063"/>
          <p14:tracePt t="47762" x="692150" y="3814763"/>
          <p14:tracePt t="47770" x="704850" y="3821113"/>
          <p14:tracePt t="47773" x="731838" y="3846513"/>
          <p14:tracePt t="47789" x="769938" y="3886200"/>
          <p14:tracePt t="47806" x="822325" y="3932238"/>
          <p14:tracePt t="47823" x="874713" y="3978275"/>
          <p14:tracePt t="47839" x="933450" y="4010025"/>
          <p14:tracePt t="47856" x="1025525" y="4056063"/>
          <p14:tracePt t="47873" x="1162050" y="4127500"/>
          <p14:tracePt t="47889" x="1397000" y="4219575"/>
          <p14:tracePt t="47906" x="1574800" y="4271963"/>
          <p14:tracePt t="47923" x="1795463" y="4303713"/>
          <p14:tracePt t="47939" x="2024063" y="4343400"/>
          <p14:tracePt t="47956" x="2227263" y="4362450"/>
          <p14:tracePt t="47973" x="2489200" y="4402138"/>
          <p14:tracePt t="47989" x="2743200" y="4441825"/>
          <p14:tracePt t="48006" x="2984500" y="4460875"/>
          <p14:tracePt t="48023" x="3246438" y="4519613"/>
          <p14:tracePt t="48039" x="3506788" y="4584700"/>
          <p14:tracePt t="48056" x="3709988" y="4637088"/>
          <p14:tracePt t="48073" x="3886200" y="4670425"/>
          <p14:tracePt t="48089" x="4102100" y="4683125"/>
          <p14:tracePt t="48106" x="4213225" y="4695825"/>
          <p14:tracePt t="48122" x="4310063" y="4702175"/>
          <p14:tracePt t="48139" x="4368800" y="4702175"/>
          <p14:tracePt t="48156" x="4395788" y="4702175"/>
          <p14:tracePt t="48173" x="4402138" y="4708525"/>
          <p14:tracePt t="48762" x="4395788" y="4708525"/>
          <p14:tracePt t="48770" x="4389438" y="4702175"/>
          <p14:tracePt t="48778" x="4376738" y="4702175"/>
          <p14:tracePt t="48786" x="4356100" y="4695825"/>
          <p14:tracePt t="48786" x="4349750" y="4689475"/>
          <p14:tracePt t="48794" x="4330700" y="4683125"/>
          <p14:tracePt t="48806" x="4278313" y="4656138"/>
          <p14:tracePt t="48822" x="4179888" y="4597400"/>
          <p14:tracePt t="48839" x="4081463" y="4565650"/>
          <p14:tracePt t="48857" x="3978275" y="4525963"/>
          <p14:tracePt t="48873" x="3886200" y="4500563"/>
          <p14:tracePt t="48890" x="3735388" y="4454525"/>
          <p14:tracePt t="48907" x="3632200" y="4448175"/>
          <p14:tracePt t="48923" x="3533775" y="4441825"/>
          <p14:tracePt t="48940" x="3416300" y="4441825"/>
          <p14:tracePt t="48957" x="3305175" y="4441825"/>
          <p14:tracePt t="48973" x="3194050" y="4441825"/>
          <p14:tracePt t="48990" x="3095625" y="4441825"/>
          <p14:tracePt t="49006" x="2997200" y="4441825"/>
          <p14:tracePt t="49023" x="2894013" y="4448175"/>
          <p14:tracePt t="49040" x="2795588" y="4448175"/>
          <p14:tracePt t="49056" x="2717800" y="4448175"/>
          <p14:tracePt t="49073" x="2684463" y="4448175"/>
          <p14:tracePt t="49090" x="2678113" y="4448175"/>
          <p14:tracePt t="49251" x="2678113" y="4435475"/>
          <p14:tracePt t="49259" x="2678113" y="4427538"/>
          <p14:tracePt t="49267" x="2678113" y="4421188"/>
          <p14:tracePt t="49275" x="2678113" y="4408488"/>
          <p14:tracePt t="49283" x="2671763" y="4408488"/>
          <p14:tracePt t="49290" x="2671763" y="4383088"/>
          <p14:tracePt t="49307" x="2671763" y="4362450"/>
          <p14:tracePt t="49323" x="2671763" y="4343400"/>
          <p14:tracePt t="49340" x="2671763" y="4337050"/>
          <p14:tracePt t="49356" x="2671763" y="4324350"/>
          <p14:tracePt t="49579" x="2684463" y="4337050"/>
          <p14:tracePt t="49587" x="2709863" y="4349750"/>
          <p14:tracePt t="49595" x="2730500" y="4383088"/>
          <p14:tracePt t="49602" x="2755900" y="4408488"/>
          <p14:tracePt t="49611" x="2801938" y="4454525"/>
          <p14:tracePt t="49623" x="2860675" y="4506913"/>
          <p14:tracePt t="49640" x="2894013" y="4565650"/>
          <p14:tracePt t="49656" x="2906713" y="4605338"/>
          <p14:tracePt t="49673" x="2906713" y="4664075"/>
          <p14:tracePt t="49690" x="2906713" y="4735513"/>
          <p14:tracePt t="49706" x="2860675" y="4846638"/>
          <p14:tracePt t="49723" x="2814638" y="4899025"/>
          <p14:tracePt t="49740" x="2768600" y="4945063"/>
          <p14:tracePt t="49756" x="2743200" y="4970463"/>
          <p14:tracePt t="50858" x="2743200" y="4964113"/>
          <p14:tracePt t="50865" x="2743200" y="4957763"/>
          <p14:tracePt t="50881" x="2749550" y="4951413"/>
          <p14:tracePt t="50889" x="2749550" y="4937125"/>
          <p14:tracePt t="50905" x="2755900" y="4924425"/>
          <p14:tracePt t="50906" x="2768600" y="4899025"/>
          <p14:tracePt t="50922" x="2776538" y="4859338"/>
          <p14:tracePt t="50938" x="2795588" y="4826000"/>
          <p14:tracePt t="50955" x="2801938" y="4787900"/>
          <p14:tracePt t="50971" x="2808288" y="4735513"/>
          <p14:tracePt t="50988" x="2808288" y="4702175"/>
          <p14:tracePt t="51005" x="2808288" y="4676775"/>
          <p14:tracePt t="51021" x="2808288" y="4637088"/>
          <p14:tracePt t="51038" x="2801938" y="4605338"/>
          <p14:tracePt t="51056" x="2789238" y="4565650"/>
          <p14:tracePt t="51071" x="2749550" y="4519613"/>
          <p14:tracePt t="51089" x="2703513" y="4460875"/>
          <p14:tracePt t="51106" x="2632075" y="4402138"/>
          <p14:tracePt t="51122" x="2495550" y="4324350"/>
          <p14:tracePt t="51139" x="2430463" y="4303713"/>
          <p14:tracePt t="51156" x="2403475" y="4297363"/>
          <p14:tracePt t="51172" x="2397125" y="4297363"/>
          <p14:tracePt t="51442" x="2403475" y="4297363"/>
          <p14:tracePt t="51450" x="2416175" y="4291013"/>
          <p14:tracePt t="51458" x="2455863" y="4291013"/>
          <p14:tracePt t="51472" x="2508250" y="4291013"/>
          <p14:tracePt t="51489" x="2579688" y="4297363"/>
          <p14:tracePt t="51506" x="2619375" y="4303713"/>
          <p14:tracePt t="51522" x="2651125" y="4324350"/>
          <p14:tracePt t="51539" x="2659063" y="4330700"/>
          <p14:tracePt t="51555" x="2665413" y="4343400"/>
          <p14:tracePt t="51572" x="2665413" y="4349750"/>
          <p14:tracePt t="51589" x="2665413" y="4356100"/>
          <p14:tracePt t="51606" x="2665413" y="4368800"/>
          <p14:tracePt t="51622" x="2651125" y="4389438"/>
          <p14:tracePt t="51639" x="2651125" y="4395788"/>
          <p14:tracePt t="51655" x="2638425" y="4408488"/>
          <p14:tracePt t="51672" x="2625725" y="4421188"/>
          <p14:tracePt t="51689" x="2606675" y="4441825"/>
          <p14:tracePt t="51705" x="2586038" y="4454525"/>
          <p14:tracePt t="51722" x="2566988" y="4467225"/>
          <p14:tracePt t="51739" x="2560638" y="4467225"/>
          <p14:tracePt t="55698" x="2579688" y="4467225"/>
          <p14:tracePt t="55706" x="2606675" y="4467225"/>
          <p14:tracePt t="55714" x="2638425" y="4467225"/>
          <p14:tracePt t="55722" x="2730500" y="4467225"/>
          <p14:tracePt t="55737" x="2938463" y="4473575"/>
          <p14:tracePt t="55754" x="3116263" y="4473575"/>
          <p14:tracePt t="55770" x="3292475" y="4473575"/>
          <p14:tracePt t="55787" x="3475038" y="4473575"/>
          <p14:tracePt t="55804" x="3638550" y="4473575"/>
          <p14:tracePt t="55820" x="3833813" y="4473575"/>
          <p14:tracePt t="55837" x="4022725" y="4473575"/>
          <p14:tracePt t="55854" x="4160838" y="4473575"/>
          <p14:tracePt t="55870" x="4271963" y="4473575"/>
          <p14:tracePt t="55887" x="4337050" y="4473575"/>
          <p14:tracePt t="55904" x="4356100" y="4473575"/>
          <p14:tracePt t="56538" x="4349750" y="4473575"/>
          <p14:tracePt t="56554" x="4343400" y="4473575"/>
          <p14:tracePt t="56570" x="4337050" y="4479925"/>
          <p14:tracePt t="56587" x="4330700" y="4479925"/>
          <p14:tracePt t="56587" x="4310063" y="4479925"/>
          <p14:tracePt t="56603" x="4284663" y="4479925"/>
          <p14:tracePt t="56620" x="4251325" y="4479925"/>
          <p14:tracePt t="56637" x="4219575" y="4479925"/>
          <p14:tracePt t="56654" x="4186238" y="4479925"/>
          <p14:tracePt t="56670" x="4148138" y="4479925"/>
          <p14:tracePt t="56687" x="4108450" y="4479925"/>
          <p14:tracePt t="56703" x="4056063" y="4479925"/>
          <p14:tracePt t="56720" x="3990975" y="4479925"/>
          <p14:tracePt t="56737" x="3911600" y="4479925"/>
          <p14:tracePt t="56754" x="3808413" y="4487863"/>
          <p14:tracePt t="56770" x="3722688" y="4494213"/>
          <p14:tracePt t="56787" x="3644900" y="4494213"/>
          <p14:tracePt t="56803" x="3586163" y="4494213"/>
          <p14:tracePt t="56820" x="3521075" y="4500563"/>
          <p14:tracePt t="56837" x="3462338" y="4500563"/>
          <p14:tracePt t="56853" x="3409950" y="4500563"/>
          <p14:tracePt t="56870" x="3370263" y="4513263"/>
          <p14:tracePt t="56887" x="3324225" y="4519613"/>
          <p14:tracePt t="56903" x="3298825" y="4525963"/>
          <p14:tracePt t="56920" x="3265488" y="4532313"/>
          <p14:tracePt t="56937" x="3233738" y="4538663"/>
          <p14:tracePt t="56953" x="3187700" y="4546600"/>
          <p14:tracePt t="56970" x="3154363" y="4572000"/>
          <p14:tracePt t="56987" x="3116263" y="4578350"/>
          <p14:tracePt t="57003" x="3076575" y="4597400"/>
          <p14:tracePt t="57020" x="3036888" y="4624388"/>
          <p14:tracePt t="57037" x="2984500" y="4656138"/>
          <p14:tracePt t="57053" x="2938463" y="4683125"/>
          <p14:tracePt t="57070" x="2894013" y="4722813"/>
          <p14:tracePt t="57087" x="2854325" y="4748213"/>
          <p14:tracePt t="57103" x="2795588" y="4794250"/>
          <p14:tracePt t="57120" x="2755900" y="4840288"/>
          <p14:tracePt t="57137" x="2697163" y="4905375"/>
          <p14:tracePt t="57153" x="2651125" y="4957763"/>
          <p14:tracePt t="57170" x="2619375" y="5010150"/>
          <p14:tracePt t="57187" x="2613025" y="5022850"/>
          <p14:tracePt t="57410" x="2619375" y="5016500"/>
          <p14:tracePt t="57418" x="2632075" y="5010150"/>
          <p14:tracePt t="57426" x="2638425" y="4995863"/>
          <p14:tracePt t="57434" x="2659063" y="4983163"/>
          <p14:tracePt t="57453" x="2762250" y="4930775"/>
          <p14:tracePt t="57453" x="2867025" y="4884738"/>
          <p14:tracePt t="57470" x="2984500" y="4840288"/>
          <p14:tracePt t="57486" x="3108325" y="4806950"/>
          <p14:tracePt t="57503" x="3213100" y="4806950"/>
          <p14:tracePt t="57520" x="3317875" y="4800600"/>
          <p14:tracePt t="57537" x="3429000" y="4800600"/>
          <p14:tracePt t="57553" x="3546475" y="4819650"/>
          <p14:tracePt t="57570" x="3716338" y="4846638"/>
          <p14:tracePt t="57587" x="3827463" y="4859338"/>
          <p14:tracePt t="57603" x="3984625" y="4865688"/>
          <p14:tracePt t="57620" x="4127500" y="4865688"/>
          <p14:tracePt t="57637" x="4259263" y="4865688"/>
          <p14:tracePt t="57653" x="4395788" y="4865688"/>
          <p14:tracePt t="57670" x="4519613" y="4865688"/>
          <p14:tracePt t="57686" x="4624388" y="4865688"/>
          <p14:tracePt t="57703" x="4722813" y="4865688"/>
          <p14:tracePt t="57720" x="4806950" y="4865688"/>
          <p14:tracePt t="57736" x="4865688" y="4865688"/>
          <p14:tracePt t="57753" x="4899025" y="4865688"/>
          <p14:tracePt t="57770" x="4911725" y="4865688"/>
          <p14:tracePt t="57786" x="4918075" y="4865688"/>
          <p14:tracePt t="57834" x="4918075" y="4859338"/>
          <p14:tracePt t="57850" x="4924425" y="4852988"/>
          <p14:tracePt t="57858" x="4924425" y="4846638"/>
          <p14:tracePt t="57867" x="4930775" y="4840288"/>
          <p14:tracePt t="57870" x="4930775" y="4819650"/>
          <p14:tracePt t="57886" x="4930775" y="4794250"/>
          <p14:tracePt t="57904" x="4899025" y="4760913"/>
          <p14:tracePt t="57921" x="4852988" y="4716463"/>
          <p14:tracePt t="57937" x="4800600" y="4670425"/>
          <p14:tracePt t="57954" x="4722813" y="4624388"/>
          <p14:tracePt t="57971" x="4525963" y="4584700"/>
          <p14:tracePt t="57987" x="4395788" y="4584700"/>
          <p14:tracePt t="58004" x="4238625" y="4584700"/>
          <p14:tracePt t="58021" x="4089400" y="4605338"/>
          <p14:tracePt t="58037" x="3919538" y="4656138"/>
          <p14:tracePt t="58054" x="3787775" y="4708525"/>
          <p14:tracePt t="58071" x="3703638" y="4760913"/>
          <p14:tracePt t="58087" x="3644900" y="4813300"/>
          <p14:tracePt t="58104" x="3624263" y="4833938"/>
          <p14:tracePt t="58120" x="3617913" y="4840288"/>
          <p14:tracePt t="58962" x="3617913" y="4819650"/>
          <p14:tracePt t="58971" x="3611563" y="4813300"/>
          <p14:tracePt t="58979" x="3598863" y="4787900"/>
          <p14:tracePt t="58993" x="3592513" y="4760913"/>
          <p14:tracePt t="59004" x="3552825" y="4722813"/>
          <p14:tracePt t="59020" x="3527425" y="4683125"/>
          <p14:tracePt t="59037" x="3487738" y="4624388"/>
          <p14:tracePt t="59054" x="3429000" y="4552950"/>
          <p14:tracePt t="59070" x="3357563" y="4473575"/>
          <p14:tracePt t="59087" x="3265488" y="4389438"/>
          <p14:tracePt t="59104" x="3175000" y="4310063"/>
          <p14:tracePt t="59120" x="3089275" y="4244975"/>
          <p14:tracePt t="59137" x="3017838" y="4167188"/>
          <p14:tracePt t="59153" x="2925763" y="4102100"/>
          <p14:tracePt t="59170" x="2847975" y="4043363"/>
          <p14:tracePt t="59187" x="2743200" y="3978275"/>
          <p14:tracePt t="59204" x="2684463" y="3944938"/>
          <p14:tracePt t="59220" x="2592388" y="3905250"/>
          <p14:tracePt t="59237" x="2495550" y="3873500"/>
          <p14:tracePt t="59254" x="2390775" y="3840163"/>
          <p14:tracePt t="59270" x="2292350" y="3808413"/>
          <p14:tracePt t="59287" x="2181225" y="3787775"/>
          <p14:tracePt t="59303" x="2141538" y="3775075"/>
          <p14:tracePt t="59320" x="2116138" y="3775075"/>
          <p14:tracePt t="60370" x="2122488" y="3775075"/>
          <p14:tracePt t="60383" x="2135188" y="3775075"/>
          <p14:tracePt t="60386" x="2141538" y="3775075"/>
          <p14:tracePt t="60386" x="2155825" y="3775075"/>
          <p14:tracePt t="60402" x="2181225" y="3775075"/>
          <p14:tracePt t="60419" x="2214563" y="3775075"/>
          <p14:tracePt t="60437" x="2239963" y="3781425"/>
          <p14:tracePt t="60452" x="2266950" y="3808413"/>
          <p14:tracePt t="60470" x="2305050" y="3840163"/>
          <p14:tracePt t="60486" x="2357438" y="3879850"/>
          <p14:tracePt t="60503" x="2409825" y="3919538"/>
          <p14:tracePt t="60520" x="2462213" y="3970338"/>
          <p14:tracePt t="60536" x="2520950" y="4003675"/>
          <p14:tracePt t="60553" x="2560638" y="4043363"/>
          <p14:tracePt t="60570" x="2592388" y="4075113"/>
          <p14:tracePt t="60586" x="2619375" y="4133850"/>
          <p14:tracePt t="60603" x="2644775" y="4160838"/>
          <p14:tracePt t="60620" x="2659063" y="4186238"/>
          <p14:tracePt t="60636" x="2678113" y="4206875"/>
          <p14:tracePt t="60653" x="2690813" y="4213225"/>
          <p14:tracePt t="60755" x="2697163" y="4213225"/>
          <p14:tracePt t="60771" x="2697163" y="4206875"/>
          <p14:tracePt t="60775" x="2703513" y="4198938"/>
          <p14:tracePt t="60787" x="2717800" y="4186238"/>
          <p14:tracePt t="60787" x="2724150" y="4173538"/>
          <p14:tracePt t="60803" x="2736850" y="4133850"/>
          <p14:tracePt t="60820" x="2736850" y="4114800"/>
          <p14:tracePt t="60836" x="2736850" y="4089400"/>
          <p14:tracePt t="60853" x="2743200" y="4075113"/>
          <p14:tracePt t="60869" x="2743200" y="4068763"/>
          <p14:tracePt t="60907" x="2743200" y="4062413"/>
          <p14:tracePt t="60923" x="2743200" y="4056063"/>
          <p14:tracePt t="60931" x="2743200" y="4049713"/>
          <p14:tracePt t="61035" x="2749550" y="4049713"/>
          <p14:tracePt t="61042" x="2749550" y="4043363"/>
          <p14:tracePt t="61052" x="2749550" y="4037013"/>
          <p14:tracePt t="61058" x="2755900" y="4016375"/>
          <p14:tracePt t="61068" x="2762250" y="4003675"/>
          <p14:tracePt t="61085" x="2762250" y="3990975"/>
          <p14:tracePt t="61102" x="2768600" y="3978275"/>
          <p14:tracePt t="61118" x="2776538" y="3978275"/>
          <p14:tracePt t="61135" x="2776538" y="3970338"/>
          <p14:tracePt t="61674" x="2776538" y="3963988"/>
          <p14:tracePt t="61682" x="2776538" y="3951288"/>
          <p14:tracePt t="61690" x="2768600" y="3932238"/>
          <p14:tracePt t="61698" x="2762250" y="3925888"/>
          <p14:tracePt t="61701" x="2749550" y="3905250"/>
          <p14:tracePt t="61718" x="2743200" y="3892550"/>
          <p14:tracePt t="61735" x="2736850" y="3886200"/>
          <p14:tracePt t="61858" x="2730500" y="3886200"/>
          <p14:tracePt t="61868" x="2709863" y="3886200"/>
          <p14:tracePt t="61868" x="2644775" y="3879850"/>
          <p14:tracePt t="61885" x="2520950" y="3879850"/>
          <p14:tracePt t="61902" x="2363788" y="3873500"/>
          <p14:tracePt t="61918" x="2208213" y="3852863"/>
          <p14:tracePt t="61935" x="2076450" y="3840163"/>
          <p14:tracePt t="61951" x="1985963" y="3840163"/>
          <p14:tracePt t="61968" x="1933575" y="3840163"/>
          <p14:tracePt t="61986" x="1912938" y="3840163"/>
          <p14:tracePt t="62090" x="1906588" y="3840163"/>
          <p14:tracePt t="62101" x="1906588" y="3846513"/>
          <p14:tracePt t="62106" x="1900238" y="3846513"/>
          <p14:tracePt t="62130" x="1900238" y="3852863"/>
          <p14:tracePt t="62322" x="1900238" y="3846513"/>
          <p14:tracePt t="62330" x="1906588" y="3846513"/>
          <p14:tracePt t="62354" x="1912938" y="3840163"/>
          <p14:tracePt t="62378" x="1920875" y="3840163"/>
          <p14:tracePt t="62386" x="1927225" y="3840163"/>
          <p14:tracePt t="62386" x="1933575" y="3840163"/>
          <p14:tracePt t="62401" x="1939925" y="3840163"/>
          <p14:tracePt t="62418" x="1952625" y="3840163"/>
          <p14:tracePt t="62435" x="1958975" y="3840163"/>
          <p14:tracePt t="62451" x="1973263" y="3840163"/>
          <p14:tracePt t="62468" x="1979613" y="3840163"/>
          <p14:tracePt t="62485" x="2005013" y="3840163"/>
          <p14:tracePt t="62501" x="2044700" y="3840163"/>
          <p14:tracePt t="62518" x="2082800" y="3840163"/>
          <p14:tracePt t="62535" x="2122488" y="3840163"/>
          <p14:tracePt t="62551" x="2141538" y="3840163"/>
          <p14:tracePt t="62568" x="2162175" y="3840163"/>
          <p14:tracePt t="62584" x="2168525" y="3840163"/>
          <p14:tracePt t="62954" x="2168525" y="3833813"/>
          <p14:tracePt t="62970" x="2174875" y="3833813"/>
          <p14:tracePt t="62983" x="2187575" y="3827463"/>
          <p14:tracePt t="62986" x="2193925" y="3821113"/>
          <p14:tracePt t="63001" x="2227263" y="3814763"/>
          <p14:tracePt t="63018" x="2252663" y="3808413"/>
          <p14:tracePt t="63034" x="2273300" y="3808413"/>
          <p14:tracePt t="63051" x="2298700" y="3808413"/>
          <p14:tracePt t="63068" x="2325688" y="3808413"/>
          <p14:tracePt t="63084" x="2351088" y="3808413"/>
          <p14:tracePt t="63101" x="2370138" y="3802063"/>
          <p14:tracePt t="63118" x="2397125" y="3794125"/>
          <p14:tracePt t="63134" x="2430463" y="3794125"/>
          <p14:tracePt t="63151" x="2455863" y="3794125"/>
          <p14:tracePt t="63168" x="2474913" y="3794125"/>
          <p14:tracePt t="63184" x="2501900" y="3802063"/>
          <p14:tracePt t="63201" x="2514600" y="3794125"/>
          <p14:tracePt t="63218" x="2533650" y="3794125"/>
          <p14:tracePt t="63234" x="2547938" y="3794125"/>
          <p14:tracePt t="63251" x="2554288" y="3802063"/>
          <p14:tracePt t="63269" x="2566988" y="3808413"/>
          <p14:tracePt t="63285" x="2579688" y="3814763"/>
          <p14:tracePt t="63302" x="2592388" y="3821113"/>
          <p14:tracePt t="63319" x="2606675" y="3827463"/>
          <p14:tracePt t="63335" x="2606675" y="3833813"/>
          <p14:tracePt t="63352" x="2606675" y="3846513"/>
          <p14:tracePt t="63682" x="2613025" y="3852863"/>
          <p14:tracePt t="63690" x="2613025" y="3860800"/>
          <p14:tracePt t="63698" x="2625725" y="3873500"/>
          <p14:tracePt t="63706" x="2632075" y="3886200"/>
          <p14:tracePt t="63717" x="2644775" y="3898900"/>
          <p14:tracePt t="63734" x="2651125" y="3905250"/>
          <p14:tracePt t="63818" x="2651125" y="3911600"/>
          <p14:tracePt t="63826" x="2644775" y="3925888"/>
          <p14:tracePt t="63834" x="2638425" y="3938588"/>
          <p14:tracePt t="63842" x="2632075" y="3978275"/>
          <p14:tracePt t="63851" x="2613025" y="4003675"/>
          <p14:tracePt t="63867" x="2598738" y="4056063"/>
          <p14:tracePt t="63884" x="2573338" y="4095750"/>
          <p14:tracePt t="63901" x="2560638" y="4127500"/>
          <p14:tracePt t="63917" x="2540000" y="4154488"/>
          <p14:tracePt t="63934" x="2533650" y="4167188"/>
          <p14:tracePt t="63952" x="2527300" y="4179888"/>
          <p14:tracePt t="63968" x="2508250" y="4186238"/>
          <p14:tracePt t="63985" x="2489200" y="4198938"/>
          <p14:tracePt t="64001" x="2462213" y="4198938"/>
          <p14:tracePt t="64018" x="2403475" y="4206875"/>
          <p14:tracePt t="64035" x="2351088" y="4206875"/>
          <p14:tracePt t="64051" x="2286000" y="4198938"/>
          <p14:tracePt t="64068" x="2208213" y="4198938"/>
          <p14:tracePt t="64084" x="2141538" y="4198938"/>
          <p14:tracePt t="64101" x="2063750" y="4198938"/>
          <p14:tracePt t="64117" x="2005013" y="4198938"/>
          <p14:tracePt t="64134" x="1939925" y="4198938"/>
          <p14:tracePt t="64151" x="1881188" y="4198938"/>
          <p14:tracePt t="64167" x="1803400" y="4213225"/>
          <p14:tracePt t="64184" x="1730375" y="4244975"/>
          <p14:tracePt t="64200" x="1652588" y="4271963"/>
          <p14:tracePt t="64217" x="1535113" y="4337050"/>
          <p14:tracePt t="64234" x="1482725" y="4368800"/>
          <p14:tracePt t="64251" x="1430338" y="4421188"/>
          <p14:tracePt t="64267" x="1397000" y="4448175"/>
          <p14:tracePt t="64284" x="1371600" y="4479925"/>
          <p14:tracePt t="64300" x="1358900" y="4500563"/>
          <p14:tracePt t="64317" x="1352550" y="4506913"/>
          <p14:tracePt t="64334" x="1352550" y="4513263"/>
          <p14:tracePt t="65643" x="1365250" y="4513263"/>
          <p14:tracePt t="65651" x="1371600" y="4506913"/>
          <p14:tracePt t="65651" x="1377950" y="4506913"/>
          <p14:tracePt t="65675" x="1390650" y="4500563"/>
          <p14:tracePt t="65684" x="1404938" y="4500563"/>
          <p14:tracePt t="65691" x="1455738" y="4494213"/>
          <p14:tracePt t="65701" x="1501775" y="4479925"/>
          <p14:tracePt t="65718" x="1560513" y="4467225"/>
          <p14:tracePt t="65734" x="1612900" y="4460875"/>
          <p14:tracePt t="65751" x="1671638" y="4454525"/>
          <p14:tracePt t="65768" x="1698625" y="4441825"/>
          <p14:tracePt t="65851" x="1698625" y="4448175"/>
          <p14:tracePt t="65859" x="1698625" y="4467225"/>
          <p14:tracePt t="65873" x="1692275" y="4494213"/>
          <p14:tracePt t="65875" x="1692275" y="4559300"/>
          <p14:tracePt t="65890" x="1692275" y="4637088"/>
          <p14:tracePt t="65901" x="1692275" y="4729163"/>
          <p14:tracePt t="65917" x="1751013" y="4800600"/>
          <p14:tracePt t="65934" x="1822450" y="4846638"/>
          <p14:tracePt t="65951" x="1912938" y="4872038"/>
          <p14:tracePt t="65967" x="2005013" y="4892675"/>
          <p14:tracePt t="65984" x="2109788" y="4892675"/>
          <p14:tracePt t="66001" x="2201863" y="4884738"/>
          <p14:tracePt t="66017" x="2305050" y="4833938"/>
          <p14:tracePt t="66034" x="2397125" y="4754563"/>
          <p14:tracePt t="66051" x="2436813" y="4656138"/>
          <p14:tracePt t="66067" x="2436813" y="4572000"/>
          <p14:tracePt t="66084" x="2397125" y="4479925"/>
          <p14:tracePt t="66101" x="2338388" y="4408488"/>
          <p14:tracePt t="66117" x="2252663" y="4343400"/>
          <p14:tracePt t="66134" x="2168525" y="4324350"/>
          <p14:tracePt t="66151" x="2097088" y="4324350"/>
          <p14:tracePt t="66167" x="2032000" y="4324350"/>
          <p14:tracePt t="66184" x="1992313" y="4337050"/>
          <p14:tracePt t="66201" x="1979613" y="4343400"/>
          <p14:tracePt t="66217" x="1979613" y="4349750"/>
          <p14:tracePt t="66747" x="1958975" y="4349750"/>
          <p14:tracePt t="66755" x="1946275" y="4349750"/>
          <p14:tracePt t="66763" x="1927225" y="4349750"/>
          <p14:tracePt t="66771" x="1906588" y="4349750"/>
          <p14:tracePt t="66779" x="1887538" y="4349750"/>
          <p14:tracePt t="66784" x="1841500" y="4349750"/>
          <p14:tracePt t="66800" x="1776413" y="4349750"/>
          <p14:tracePt t="66817" x="1724025" y="4349750"/>
          <p14:tracePt t="66834" x="1677988" y="4356100"/>
          <p14:tracePt t="66834" x="1652588" y="4356100"/>
          <p14:tracePt t="66851" x="1587500" y="4356100"/>
          <p14:tracePt t="66867" x="1541463" y="4368800"/>
          <p14:tracePt t="66884" x="1470025" y="4376738"/>
          <p14:tracePt t="66900" x="1397000" y="4376738"/>
          <p14:tracePt t="66917" x="1300163" y="4395788"/>
          <p14:tracePt t="66934" x="1182688" y="4427538"/>
          <p14:tracePt t="66951" x="1065213" y="4460875"/>
          <p14:tracePt t="66967" x="933450" y="4532313"/>
          <p14:tracePt t="66984" x="849313" y="4618038"/>
          <p14:tracePt t="67000" x="763588" y="4695825"/>
          <p14:tracePt t="67017" x="704850" y="4806950"/>
          <p14:tracePt t="67034" x="666750" y="4918075"/>
          <p14:tracePt t="67050" x="660400" y="5062538"/>
          <p14:tracePt t="67067" x="660400" y="5173663"/>
          <p14:tracePt t="67084" x="660400" y="5251450"/>
          <p14:tracePt t="67100" x="660400" y="5297488"/>
          <p14:tracePt t="68107" x="666750" y="5291138"/>
          <p14:tracePt t="68114" x="666750" y="5283200"/>
          <p14:tracePt t="68130" x="673100" y="5283200"/>
          <p14:tracePt t="68218" x="679450" y="5283200"/>
          <p14:tracePt t="68226" x="685800" y="5283200"/>
          <p14:tracePt t="68235" x="698500" y="5283200"/>
          <p14:tracePt t="68250" x="719138" y="5283200"/>
          <p14:tracePt t="68250" x="809625" y="5283200"/>
          <p14:tracePt t="68267" x="868363" y="5283200"/>
          <p14:tracePt t="68283" x="914400" y="5283200"/>
          <p14:tracePt t="68300" x="960438" y="5291138"/>
          <p14:tracePt t="68316" x="973138" y="5297488"/>
          <p14:tracePt t="68333" x="979488" y="5297488"/>
          <p14:tracePt t="68418" x="985838" y="5297488"/>
          <p14:tracePt t="68426" x="1006475" y="5297488"/>
          <p14:tracePt t="68435" x="1044575" y="5291138"/>
          <p14:tracePt t="68435" x="1077913" y="5283200"/>
          <p14:tracePt t="68450" x="1208088" y="5283200"/>
          <p14:tracePt t="68467" x="1306513" y="5283200"/>
          <p14:tracePt t="68483" x="1417638" y="5283200"/>
          <p14:tracePt t="68500" x="1516063" y="5283200"/>
          <p14:tracePt t="68516" x="1581150" y="5283200"/>
          <p14:tracePt t="68533" x="1619250" y="5283200"/>
          <p14:tracePt t="68550" x="1652588" y="5283200"/>
          <p14:tracePt t="68566" x="1677988" y="5283200"/>
          <p14:tracePt t="68583" x="1711325" y="5291138"/>
          <p14:tracePt t="68600" x="1763713" y="5297488"/>
          <p14:tracePt t="68616" x="1816100" y="5297488"/>
          <p14:tracePt t="68633" x="1893888" y="5303838"/>
          <p14:tracePt t="68650" x="1979613" y="5310188"/>
          <p14:tracePt t="68650" x="2017713" y="5310188"/>
          <p14:tracePt t="68666" x="2116138" y="5310188"/>
          <p14:tracePt t="68683" x="2220913" y="5310188"/>
          <p14:tracePt t="68700" x="2325688" y="5310188"/>
          <p14:tracePt t="68716" x="2430463" y="5310188"/>
          <p14:tracePt t="68733" x="2520950" y="5310188"/>
          <p14:tracePt t="68750" x="2619375" y="5310188"/>
          <p14:tracePt t="68766" x="2697163" y="5310188"/>
          <p14:tracePt t="68783" x="2755900" y="5310188"/>
          <p14:tracePt t="68800" x="2820988" y="5322888"/>
          <p14:tracePt t="68816" x="2860675" y="5322888"/>
          <p14:tracePt t="68833" x="2879725" y="5335588"/>
          <p14:tracePt t="68850" x="2906713" y="5335588"/>
          <p14:tracePt t="68866" x="2913063" y="5335588"/>
          <p14:tracePt t="68906" x="2919413" y="5341938"/>
          <p14:tracePt t="68930" x="2925763" y="5341938"/>
          <p14:tracePt t="68938" x="2938463" y="5341938"/>
          <p14:tracePt t="68946" x="2952750" y="5341938"/>
          <p14:tracePt t="68954" x="2971800" y="5349875"/>
          <p14:tracePt t="68966" x="2990850" y="5356225"/>
          <p14:tracePt t="68983" x="3005138" y="5362575"/>
          <p14:tracePt t="69000" x="3011488" y="5362575"/>
          <p14:tracePt t="69682" x="3005138" y="5368925"/>
          <p14:tracePt t="69685" x="3005138" y="5375275"/>
          <p14:tracePt t="69700" x="3005138" y="5387975"/>
          <p14:tracePt t="69700" x="3005138" y="5427663"/>
          <p14:tracePt t="69716" x="2997200" y="5492750"/>
          <p14:tracePt t="69733" x="2997200" y="5545138"/>
          <p14:tracePt t="69749" x="2997200" y="5622925"/>
          <p14:tracePt t="69766" x="2997200" y="5695950"/>
          <p14:tracePt t="69783" x="2997200" y="5754688"/>
          <p14:tracePt t="69799" x="2997200" y="5807075"/>
          <p14:tracePt t="69816" x="2997200" y="5819775"/>
          <p14:tracePt t="70034" x="2990850" y="5819775"/>
          <p14:tracePt t="70042" x="2984500" y="5807075"/>
          <p14:tracePt t="70050" x="2971800" y="5792788"/>
          <p14:tracePt t="70051" x="2952750" y="5767388"/>
          <p14:tracePt t="70066" x="2894013" y="5708650"/>
          <p14:tracePt t="70083" x="2820988" y="5649913"/>
          <p14:tracePt t="70099" x="2736850" y="5610225"/>
          <p14:tracePt t="70116" x="2619375" y="5564188"/>
          <p14:tracePt t="70132" x="2474913" y="5538788"/>
          <p14:tracePt t="70149" x="2344738" y="5519738"/>
          <p14:tracePt t="70166" x="2193925" y="5519738"/>
          <p14:tracePt t="70183" x="2051050" y="5519738"/>
          <p14:tracePt t="70199" x="1920875" y="5519738"/>
          <p14:tracePt t="70216" x="1776413" y="5538788"/>
          <p14:tracePt t="70232" x="1652588" y="5570538"/>
          <p14:tracePt t="70249" x="1528763" y="5637213"/>
          <p14:tracePt t="70266" x="1390650" y="5754688"/>
          <p14:tracePt t="70283" x="1312863" y="5832475"/>
          <p14:tracePt t="70299" x="1260475" y="5918200"/>
          <p14:tracePt t="70316" x="1241425" y="6015038"/>
          <p14:tracePt t="70332" x="1235075" y="6113463"/>
          <p14:tracePt t="70349" x="1241425" y="6230938"/>
          <p14:tracePt t="70366" x="1273175" y="6348413"/>
          <p14:tracePt t="70383" x="1338263" y="6426200"/>
          <p14:tracePt t="70399" x="1417638" y="6484938"/>
          <p14:tracePt t="70416" x="1554163" y="6524625"/>
          <p14:tracePt t="70433" x="1711325" y="6537325"/>
          <p14:tracePt t="70450" x="1854200" y="6537325"/>
          <p14:tracePt t="70467" x="2103438" y="6524625"/>
          <p14:tracePt t="70484" x="2260600" y="6499225"/>
          <p14:tracePt t="70500" x="2403475" y="6440488"/>
          <p14:tracePt t="70517" x="2540000" y="6361113"/>
          <p14:tracePt t="70533" x="2613025" y="6276975"/>
          <p14:tracePt t="70550" x="2665413" y="6191250"/>
          <p14:tracePt t="70567" x="2665413" y="6126163"/>
          <p14:tracePt t="70583" x="2651125" y="6061075"/>
          <p14:tracePt t="70600" x="2619375" y="6015038"/>
          <p14:tracePt t="70617" x="2598738" y="6002338"/>
          <p14:tracePt t="70633" x="2592388" y="6002338"/>
          <p14:tracePt t="72699" x="2592388" y="5995988"/>
          <p14:tracePt t="72707" x="2592388" y="5989638"/>
          <p14:tracePt t="72715" x="2586038" y="5976938"/>
          <p14:tracePt t="72722" x="2554288" y="5930900"/>
          <p14:tracePt t="72733" x="2489200" y="5872163"/>
          <p14:tracePt t="72749" x="2351088" y="5819775"/>
          <p14:tracePt t="72766" x="2187575" y="5715000"/>
          <p14:tracePt t="72782" x="1985963" y="5603875"/>
          <p14:tracePt t="72799" x="1751013" y="5486400"/>
          <p14:tracePt t="72816" x="1516063" y="5381625"/>
          <p14:tracePt t="72832" x="1352550" y="5297488"/>
          <p14:tracePt t="72849" x="1220788" y="5218113"/>
          <p14:tracePt t="72866" x="1123950" y="5140325"/>
          <p14:tracePt t="72882" x="1050925" y="5068888"/>
          <p14:tracePt t="72882" x="1031875" y="5035550"/>
          <p14:tracePt t="72899" x="1012825" y="4964113"/>
          <p14:tracePt t="72916" x="998538" y="4872038"/>
          <p14:tracePt t="72932" x="998538" y="4775200"/>
          <p14:tracePt t="72949" x="998538" y="4676775"/>
          <p14:tracePt t="72966" x="1012825" y="4578350"/>
          <p14:tracePt t="72982" x="1019175" y="4479925"/>
          <p14:tracePt t="72999" x="1019175" y="4395788"/>
          <p14:tracePt t="73016" x="1019175" y="4310063"/>
          <p14:tracePt t="73032" x="1025525" y="4244975"/>
          <p14:tracePt t="73049" x="1025525" y="4198938"/>
          <p14:tracePt t="73066" x="1025525" y="4167188"/>
          <p14:tracePt t="73082" x="1025525" y="4148138"/>
          <p14:tracePt t="73099" x="1025525" y="4133850"/>
          <p14:tracePt t="73116" x="1025525" y="4121150"/>
          <p14:tracePt t="73132" x="1025525" y="4114800"/>
          <p14:tracePt t="73149" x="1025525" y="4102100"/>
          <p14:tracePt t="73166" x="1025525" y="4095750"/>
          <p14:tracePt t="73182" x="1025525" y="4089400"/>
          <p14:tracePt t="73199" x="1031875" y="4075113"/>
          <p14:tracePt t="73235" x="1031875" y="4068763"/>
          <p14:tracePt t="73459" x="1031875" y="4075113"/>
          <p14:tracePt t="73467" x="1031875" y="4089400"/>
          <p14:tracePt t="73475" x="1031875" y="4102100"/>
          <p14:tracePt t="73483" x="1038225" y="4140200"/>
          <p14:tracePt t="73499" x="1071563" y="4198938"/>
          <p14:tracePt t="73516" x="1090613" y="4232275"/>
          <p14:tracePt t="73532" x="1136650" y="4265613"/>
          <p14:tracePt t="73549" x="1176338" y="4297363"/>
          <p14:tracePt t="73565" x="1235075" y="4324350"/>
          <p14:tracePt t="73582" x="1300163" y="4337050"/>
          <p14:tracePt t="73599" x="1325563" y="4349750"/>
          <p14:tracePt t="73616" x="1331913" y="4349750"/>
          <p14:tracePt t="73763" x="1325563" y="4349750"/>
          <p14:tracePt t="73771" x="1325563" y="4343400"/>
          <p14:tracePt t="73777" x="1325563" y="4337050"/>
          <p14:tracePt t="73783" x="1325563" y="4303713"/>
          <p14:tracePt t="73799" x="1325563" y="4244975"/>
          <p14:tracePt t="73816" x="1312863" y="4186238"/>
          <p14:tracePt t="73832" x="1273175" y="4127500"/>
          <p14:tracePt t="73849" x="1227138" y="4075113"/>
          <p14:tracePt t="73865" x="1182688" y="4037013"/>
          <p14:tracePt t="73882" x="1162050" y="4022725"/>
          <p14:tracePt t="73899" x="1155700" y="4016375"/>
          <p14:tracePt t="73987" x="1155700" y="4022725"/>
          <p14:tracePt t="74000" x="1149350" y="4022725"/>
          <p14:tracePt t="74003" x="1149350" y="4030663"/>
          <p14:tracePt t="74051" x="1149350" y="4037013"/>
          <p14:tracePt t="74059" x="1155700" y="4043363"/>
          <p14:tracePt t="74067" x="1162050" y="4049713"/>
          <p14:tracePt t="74084" x="1182688" y="4068763"/>
          <p14:tracePt t="74084" x="1195388" y="4075113"/>
          <p14:tracePt t="74099" x="1220788" y="4089400"/>
          <p14:tracePt t="74195" x="1208088" y="4089400"/>
          <p14:tracePt t="74203" x="1201738" y="4089400"/>
          <p14:tracePt t="74207" x="1189038" y="4089400"/>
          <p14:tracePt t="74215" x="1162050" y="4102100"/>
          <p14:tracePt t="74232" x="1136650" y="4114800"/>
          <p14:tracePt t="74249" x="1103313" y="4160838"/>
          <p14:tracePt t="74265" x="1084263" y="4206875"/>
          <p14:tracePt t="74282" x="1077913" y="4271963"/>
          <p14:tracePt t="74299" x="1096963" y="4376738"/>
          <p14:tracePt t="74315" x="1176338" y="4479925"/>
          <p14:tracePt t="74332" x="1260475" y="4584700"/>
          <p14:tracePt t="74348" x="1377950" y="4683125"/>
          <p14:tracePt t="74365" x="1501775" y="4754563"/>
          <p14:tracePt t="74382" x="1606550" y="4800600"/>
          <p14:tracePt t="74398" x="1652588" y="4813300"/>
          <p14:tracePt t="74415" x="1658938" y="4813300"/>
          <p14:tracePt t="74432" x="1652588" y="4806950"/>
          <p14:tracePt t="74449" x="1652588" y="4787900"/>
          <p14:tracePt t="74465" x="1612900" y="4754563"/>
          <p14:tracePt t="74482" x="1541463" y="4676775"/>
          <p14:tracePt t="74498" x="1377950" y="4559300"/>
          <p14:tracePt t="74515" x="1247775" y="4473575"/>
          <p14:tracePt t="74532" x="1130300" y="4395788"/>
          <p14:tracePt t="74548" x="1038225" y="4318000"/>
          <p14:tracePt t="74565" x="966788" y="4244975"/>
          <p14:tracePt t="74582" x="933450" y="4179888"/>
          <p14:tracePt t="74598" x="927100" y="4081463"/>
          <p14:tracePt t="74615" x="947738" y="4003675"/>
          <p14:tracePt t="74632" x="985838" y="3951288"/>
          <p14:tracePt t="74648" x="1050925" y="3898900"/>
          <p14:tracePt t="74665" x="1109663" y="3873500"/>
          <p14:tracePt t="74682" x="1162050" y="3860800"/>
          <p14:tracePt t="74698" x="1279525" y="3860800"/>
          <p14:tracePt t="74715" x="1325563" y="3860800"/>
          <p14:tracePt t="74732" x="1365250" y="3879850"/>
          <p14:tracePt t="74748" x="1384300" y="3898900"/>
          <p14:tracePt t="74859" x="1377950" y="3898900"/>
          <p14:tracePt t="74867" x="1365250" y="3898900"/>
          <p14:tracePt t="74882" x="1352550" y="3898900"/>
          <p14:tracePt t="74882" x="1319213" y="3898900"/>
          <p14:tracePt t="74898" x="1279525" y="3898900"/>
          <p14:tracePt t="74915" x="1235075" y="3898900"/>
          <p14:tracePt t="74932" x="1214438" y="3905250"/>
          <p14:tracePt t="74948" x="1162050" y="3925888"/>
          <p14:tracePt t="74965" x="1123950" y="3951288"/>
          <p14:tracePt t="74982" x="1077913" y="4003675"/>
          <p14:tracePt t="74998" x="1044575" y="4049713"/>
          <p14:tracePt t="75015" x="1012825" y="4114800"/>
          <p14:tracePt t="75032" x="1006475" y="4160838"/>
          <p14:tracePt t="75048" x="998538" y="4206875"/>
          <p14:tracePt t="75065" x="1006475" y="4259263"/>
          <p14:tracePt t="75082" x="1050925" y="4324350"/>
          <p14:tracePt t="75098" x="1136650" y="4408488"/>
          <p14:tracePt t="75115" x="1279525" y="4525963"/>
          <p14:tracePt t="75132" x="1371600" y="4584700"/>
          <p14:tracePt t="75148" x="1470025" y="4624388"/>
          <p14:tracePt t="75165" x="1516063" y="4664075"/>
          <p14:tracePt t="75181" x="1528763" y="4670425"/>
          <p14:tracePt t="79059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Branches - Flowchart</a:t>
            </a:r>
            <a:endParaRPr lang="en-US" dirty="0"/>
          </a:p>
        </p:txBody>
      </p:sp>
      <p:pic>
        <p:nvPicPr>
          <p:cNvPr id="4" name="Picture 3" descr="income_tax_flow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93" y="892094"/>
            <a:ext cx="6260014" cy="552581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8"/>
    </mc:Choice>
    <mc:Fallback xmlns="">
      <p:transition spd="slow" advTm="53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28" x="1704975" y="939800"/>
          <p14:tracePt t="4866" x="1711325" y="939800"/>
          <p14:tracePt t="4874" x="1724025" y="939800"/>
          <p14:tracePt t="4882" x="1757363" y="939800"/>
          <p14:tracePt t="4897" x="1795463" y="939800"/>
          <p14:tracePt t="4914" x="1847850" y="939800"/>
          <p14:tracePt t="4930" x="1912938" y="954088"/>
          <p14:tracePt t="4946" x="1979613" y="966788"/>
          <p14:tracePt t="4962" x="2070100" y="992188"/>
          <p14:tracePt t="4986" x="2122488" y="1025525"/>
          <p14:tracePt t="4994" x="2168525" y="1031875"/>
          <p14:tracePt t="5027" x="2214563" y="1050925"/>
          <p14:tracePt t="5034" x="2239963" y="1058863"/>
          <p14:tracePt t="5044" x="2279650" y="1058863"/>
          <p14:tracePt t="5078" x="2292350" y="1071563"/>
          <p14:tracePt t="5078" x="2305050" y="1071563"/>
          <p14:tracePt t="5137" x="2311400" y="1071563"/>
          <p14:tracePt t="5146" x="2319338" y="1071563"/>
          <p14:tracePt t="5162" x="2325688" y="1071563"/>
          <p14:tracePt t="5182" x="2338388" y="1065213"/>
          <p14:tracePt t="5199" x="2344738" y="1065213"/>
          <p14:tracePt t="5199" x="2370138" y="1058863"/>
          <p14:tracePt t="5211" x="2397125" y="1058863"/>
          <p14:tracePt t="5228" x="2422525" y="1050925"/>
          <p14:tracePt t="5244" x="2449513" y="1050925"/>
          <p14:tracePt t="5261" x="2481263" y="1044575"/>
          <p14:tracePt t="5277" x="2514600" y="1044575"/>
          <p14:tracePt t="5294" x="2540000" y="1044575"/>
          <p14:tracePt t="5311" x="2554288" y="1044575"/>
          <p14:tracePt t="5327" x="2560638" y="1044575"/>
          <p14:tracePt t="5344" x="2566988" y="1044575"/>
          <p14:tracePt t="5361" x="2579688" y="1044575"/>
          <p14:tracePt t="6041" x="2579688" y="1050925"/>
          <p14:tracePt t="6057" x="2579688" y="1058863"/>
          <p14:tracePt t="6073" x="2586038" y="1071563"/>
          <p14:tracePt t="6105" x="2586038" y="1077913"/>
          <p14:tracePt t="6117" x="2586038" y="1090613"/>
          <p14:tracePt t="6129" x="2586038" y="1096963"/>
          <p14:tracePt t="6153" x="2586038" y="1109663"/>
          <p14:tracePt t="6169" x="2586038" y="1117600"/>
          <p14:tracePt t="6177" x="2586038" y="1130300"/>
          <p14:tracePt t="6183" x="2586038" y="1136650"/>
          <p14:tracePt t="6194" x="2592388" y="1149350"/>
          <p14:tracePt t="6210" x="2598738" y="1155700"/>
          <p14:tracePt t="6227" x="2598738" y="1168400"/>
          <p14:tracePt t="6244" x="2606675" y="1176338"/>
          <p14:tracePt t="6260" x="2606675" y="1195388"/>
          <p14:tracePt t="6277" x="2606675" y="1214438"/>
          <p14:tracePt t="6294" x="2613025" y="1220788"/>
          <p14:tracePt t="6310" x="2613025" y="1241425"/>
          <p14:tracePt t="6327" x="2613025" y="1260475"/>
          <p14:tracePt t="6344" x="2619375" y="1273175"/>
          <p14:tracePt t="6361" x="2619375" y="1287463"/>
          <p14:tracePt t="6585" x="2613025" y="1293813"/>
          <p14:tracePt t="6593" x="2606675" y="1300163"/>
          <p14:tracePt t="6601" x="2598738" y="1312863"/>
          <p14:tracePt t="6610" x="2592388" y="1325563"/>
          <p14:tracePt t="6611" x="2579688" y="1377950"/>
          <p14:tracePt t="6627" x="2573338" y="1430338"/>
          <p14:tracePt t="6644" x="2573338" y="1489075"/>
          <p14:tracePt t="6660" x="2573338" y="1541463"/>
          <p14:tracePt t="6677" x="2573338" y="1593850"/>
          <p14:tracePt t="6693" x="2592388" y="1633538"/>
          <p14:tracePt t="6710" x="2606675" y="1652588"/>
          <p14:tracePt t="6727" x="2619375" y="1665288"/>
          <p14:tracePt t="6921" x="2613025" y="1658938"/>
          <p14:tracePt t="6929" x="2606675" y="1652588"/>
          <p14:tracePt t="6937" x="2598738" y="1652588"/>
          <p14:tracePt t="6944" x="2579688" y="1639888"/>
          <p14:tracePt t="6960" x="2566988" y="1639888"/>
          <p14:tracePt t="6977" x="2527300" y="1633538"/>
          <p14:tracePt t="6994" x="2489200" y="1633538"/>
          <p14:tracePt t="7011" x="2462213" y="1633538"/>
          <p14:tracePt t="7027" x="2449513" y="1633538"/>
          <p14:tracePt t="7044" x="2430463" y="1646238"/>
          <p14:tracePt t="7060" x="2397125" y="1658938"/>
          <p14:tracePt t="7077" x="2378075" y="1684338"/>
          <p14:tracePt t="7093" x="2338388" y="1711325"/>
          <p14:tracePt t="7110" x="2311400" y="1730375"/>
          <p14:tracePt t="7127" x="2273300" y="1763713"/>
          <p14:tracePt t="7143" x="2233613" y="1789113"/>
          <p14:tracePt t="7160" x="2193925" y="1828800"/>
          <p14:tracePt t="7177" x="2149475" y="1881188"/>
          <p14:tracePt t="7193" x="2097088" y="1958975"/>
          <p14:tracePt t="7210" x="2070100" y="2005013"/>
          <p14:tracePt t="7227" x="2044700" y="2057400"/>
          <p14:tracePt t="7243" x="2032000" y="2090738"/>
          <p14:tracePt t="7260" x="2017713" y="2122488"/>
          <p14:tracePt t="7277" x="2005013" y="2168525"/>
          <p14:tracePt t="7293" x="2005013" y="2201863"/>
          <p14:tracePt t="7310" x="2005013" y="2252663"/>
          <p14:tracePt t="7327" x="2005013" y="2292350"/>
          <p14:tracePt t="7343" x="2005013" y="2332038"/>
          <p14:tracePt t="7360" x="2032000" y="2370138"/>
          <p14:tracePt t="7377" x="2057400" y="2409825"/>
          <p14:tracePt t="7393" x="2097088" y="2443163"/>
          <p14:tracePt t="7410" x="2122488" y="2449513"/>
          <p14:tracePt t="7427" x="2168525" y="2455863"/>
          <p14:tracePt t="7443" x="2246313" y="2455863"/>
          <p14:tracePt t="7460" x="2344738" y="2455863"/>
          <p14:tracePt t="7477" x="2443163" y="2455863"/>
          <p14:tracePt t="7493" x="2520950" y="2455863"/>
          <p14:tracePt t="7510" x="2613025" y="2455863"/>
          <p14:tracePt t="7527" x="2690813" y="2449513"/>
          <p14:tracePt t="7543" x="2762250" y="2430463"/>
          <p14:tracePt t="7560" x="2835275" y="2390775"/>
          <p14:tracePt t="7577" x="2887663" y="2351088"/>
          <p14:tracePt t="7593" x="2946400" y="2273300"/>
          <p14:tracePt t="7610" x="2965450" y="2220913"/>
          <p14:tracePt t="7626" x="2978150" y="2174875"/>
          <p14:tracePt t="7643" x="2990850" y="2109788"/>
          <p14:tracePt t="7661" x="2997200" y="2038350"/>
          <p14:tracePt t="7678" x="2997200" y="1979613"/>
          <p14:tracePt t="7694" x="2984500" y="1912938"/>
          <p14:tracePt t="7711" x="2971800" y="1862138"/>
          <p14:tracePt t="7728" x="2946400" y="1803400"/>
          <p14:tracePt t="7744" x="2906713" y="1744663"/>
          <p14:tracePt t="7761" x="2860675" y="1677988"/>
          <p14:tracePt t="7778" x="2808288" y="1639888"/>
          <p14:tracePt t="7794" x="2736850" y="1606550"/>
          <p14:tracePt t="7811" x="2697163" y="1587500"/>
          <p14:tracePt t="7827" x="2638425" y="1574800"/>
          <p14:tracePt t="7844" x="2579688" y="1574800"/>
          <p14:tracePt t="7861" x="2533650" y="1566863"/>
          <p14:tracePt t="7877" x="2501900" y="1566863"/>
          <p14:tracePt t="7894" x="2462213" y="1566863"/>
          <p14:tracePt t="7911" x="2443163" y="1566863"/>
          <p14:tracePt t="7927" x="2409825" y="1566863"/>
          <p14:tracePt t="7944" x="2390775" y="1581150"/>
          <p14:tracePt t="7961" x="2357438" y="1600200"/>
          <p14:tracePt t="7978" x="2319338" y="1625600"/>
          <p14:tracePt t="7995" x="2246313" y="1698625"/>
          <p14:tracePt t="8012" x="2208213" y="1736725"/>
          <p14:tracePt t="8028" x="2174875" y="1789113"/>
          <p14:tracePt t="8045" x="2162175" y="1828800"/>
          <p14:tracePt t="8062" x="2155825" y="1887538"/>
          <p14:tracePt t="8078" x="2155825" y="1952625"/>
          <p14:tracePt t="8095" x="2162175" y="2032000"/>
          <p14:tracePt t="8112" x="2201863" y="2090738"/>
          <p14:tracePt t="8128" x="2246313" y="2141538"/>
          <p14:tracePt t="8145" x="2286000" y="2181225"/>
          <p14:tracePt t="8162" x="2332038" y="2220913"/>
          <p14:tracePt t="8179" x="2390775" y="2252663"/>
          <p14:tracePt t="8196" x="2422525" y="2260600"/>
          <p14:tracePt t="8212" x="2436813" y="2260600"/>
          <p14:tracePt t="8538" x="2443163" y="2252663"/>
          <p14:tracePt t="8554" x="2443163" y="2246313"/>
          <p14:tracePt t="8554" x="2443163" y="2239963"/>
          <p14:tracePt t="8561" x="2449513" y="2220913"/>
          <p14:tracePt t="8578" x="2449513" y="2187575"/>
          <p14:tracePt t="8594" x="2449513" y="2135188"/>
          <p14:tracePt t="8611" x="2443163" y="2097088"/>
          <p14:tracePt t="8628" x="2443163" y="2051050"/>
          <p14:tracePt t="8644" x="2443163" y="2005013"/>
          <p14:tracePt t="8661" x="2443163" y="1958975"/>
          <p14:tracePt t="8677" x="2443163" y="1906588"/>
          <p14:tracePt t="8694" x="2443163" y="1841500"/>
          <p14:tracePt t="8711" x="2443163" y="1782763"/>
          <p14:tracePt t="8728" x="2443163" y="1717675"/>
          <p14:tracePt t="8744" x="2443163" y="1665288"/>
          <p14:tracePt t="8761" x="2443163" y="1625600"/>
          <p14:tracePt t="8777" x="2449513" y="1566863"/>
          <p14:tracePt t="8794" x="2449513" y="1489075"/>
          <p14:tracePt t="8810" x="2455863" y="1423988"/>
          <p14:tracePt t="8827" x="2455863" y="1371600"/>
          <p14:tracePt t="8844" x="2455863" y="1306513"/>
          <p14:tracePt t="8860" x="2462213" y="1260475"/>
          <p14:tracePt t="8877" x="2462213" y="1220788"/>
          <p14:tracePt t="8894" x="2462213" y="1182688"/>
          <p14:tracePt t="8910" x="2462213" y="1162050"/>
          <p14:tracePt t="8927" x="2462213" y="1149350"/>
          <p14:tracePt t="8944" x="2462213" y="1143000"/>
          <p14:tracePt t="8960" x="2462213" y="1136650"/>
          <p14:tracePt t="9314" x="2462213" y="1143000"/>
          <p14:tracePt t="9330" x="2455863" y="1149350"/>
          <p14:tracePt t="9338" x="2455863" y="1155700"/>
          <p14:tracePt t="9346" x="2455863" y="1168400"/>
          <p14:tracePt t="9370" x="2455863" y="1176338"/>
          <p14:tracePt t="9378" x="2455863" y="1182688"/>
          <p14:tracePt t="9394" x="2455863" y="1195388"/>
          <p14:tracePt t="9394" x="2462213" y="1208088"/>
          <p14:tracePt t="9410" x="2468563" y="1227138"/>
          <p14:tracePt t="9427" x="2474913" y="1247775"/>
          <p14:tracePt t="9444" x="2481263" y="1273175"/>
          <p14:tracePt t="9460" x="2489200" y="1287463"/>
          <p14:tracePt t="9477" x="2495550" y="1319213"/>
          <p14:tracePt t="9493" x="2495550" y="1365250"/>
          <p14:tracePt t="9510" x="2501900" y="1404938"/>
          <p14:tracePt t="9527" x="2508250" y="1443038"/>
          <p14:tracePt t="9543" x="2514600" y="1501775"/>
          <p14:tracePt t="9560" x="2520950" y="1560513"/>
          <p14:tracePt t="9577" x="2527300" y="1639888"/>
          <p14:tracePt t="9593" x="2527300" y="1717675"/>
          <p14:tracePt t="9610" x="2527300" y="1816100"/>
          <p14:tracePt t="9627" x="2527300" y="1854200"/>
          <p14:tracePt t="9643" x="2533650" y="1887538"/>
          <p14:tracePt t="9660" x="2533650" y="1900238"/>
          <p14:tracePt t="10570" x="2547938" y="1900238"/>
          <p14:tracePt t="10578" x="2573338" y="1900238"/>
          <p14:tracePt t="10590" x="2598738" y="1900238"/>
          <p14:tracePt t="10594" x="2625725" y="1900238"/>
          <p14:tracePt t="10602" x="2651125" y="1900238"/>
          <p14:tracePt t="10610" x="2776538" y="1900238"/>
          <p14:tracePt t="10626" x="2854325" y="1900238"/>
          <p14:tracePt t="10643" x="2952750" y="1900238"/>
          <p14:tracePt t="10660" x="3030538" y="1900238"/>
          <p14:tracePt t="10676" x="3135313" y="1900238"/>
          <p14:tracePt t="10693" x="3225800" y="1900238"/>
          <p14:tracePt t="10710" x="3324225" y="1900238"/>
          <p14:tracePt t="10727" x="3409950" y="1900238"/>
          <p14:tracePt t="10743" x="3487738" y="1900238"/>
          <p14:tracePt t="10760" x="3579813" y="1900238"/>
          <p14:tracePt t="10776" x="3638550" y="1900238"/>
          <p14:tracePt t="10794" x="3729038" y="1900238"/>
          <p14:tracePt t="10811" x="3775075" y="1900238"/>
          <p14:tracePt t="10826" x="3821113" y="1906588"/>
          <p14:tracePt t="10843" x="3852863" y="1906588"/>
          <p14:tracePt t="10860" x="3873500" y="1912938"/>
          <p14:tracePt t="10876" x="3879850" y="1912938"/>
          <p14:tracePt t="11034" x="3873500" y="1912938"/>
          <p14:tracePt t="11050" x="3867150" y="1912938"/>
          <p14:tracePt t="11058" x="3860800" y="1920875"/>
          <p14:tracePt t="11074" x="3846513" y="1920875"/>
          <p14:tracePt t="11090" x="3833813" y="1920875"/>
          <p14:tracePt t="11098" x="3794125" y="1920875"/>
          <p14:tracePt t="11114" x="3775075" y="1920875"/>
          <p14:tracePt t="11122" x="3749675" y="1920875"/>
          <p14:tracePt t="11130" x="3683000" y="1920875"/>
          <p14:tracePt t="11143" x="3617913" y="1920875"/>
          <p14:tracePt t="11160" x="3559175" y="1920875"/>
          <p14:tracePt t="11177" x="3494088" y="1927225"/>
          <p14:tracePt t="11193" x="3462338" y="1939925"/>
          <p14:tracePt t="11210" x="3441700" y="1939925"/>
          <p14:tracePt t="11226" x="3435350" y="1939925"/>
          <p14:tracePt t="11378" x="3441700" y="1939925"/>
          <p14:tracePt t="11386" x="3454400" y="1939925"/>
          <p14:tracePt t="11394" x="3475038" y="1939925"/>
          <p14:tracePt t="11409" x="3487738" y="1939925"/>
          <p14:tracePt t="11409" x="3533775" y="1946275"/>
          <p14:tracePt t="11426" x="3605213" y="1946275"/>
          <p14:tracePt t="11443" x="3690938" y="1927225"/>
          <p14:tracePt t="11459" x="3802063" y="1900238"/>
          <p14:tracePt t="11476" x="3911600" y="1862138"/>
          <p14:tracePt t="11493" x="4016375" y="1822450"/>
          <p14:tracePt t="11509" x="4114800" y="1776413"/>
          <p14:tracePt t="11526" x="4167188" y="1736725"/>
          <p14:tracePt t="11543" x="4225925" y="1677988"/>
          <p14:tracePt t="11559" x="4265613" y="1593850"/>
          <p14:tracePt t="11576" x="4271963" y="1508125"/>
          <p14:tracePt t="11593" x="4271963" y="1455738"/>
          <p14:tracePt t="11610" x="4251325" y="1411288"/>
          <p14:tracePt t="11626" x="4225925" y="1365250"/>
          <p14:tracePt t="11643" x="4213225" y="1352550"/>
          <p14:tracePt t="11659" x="4198938" y="1352550"/>
          <p14:tracePt t="11698" x="4192588" y="1352550"/>
          <p14:tracePt t="11706" x="4186238" y="1352550"/>
          <p14:tracePt t="11722" x="4173538" y="1352550"/>
          <p14:tracePt t="11727" x="4167188" y="1358900"/>
          <p14:tracePt t="11762" x="4160838" y="1358900"/>
          <p14:tracePt t="11770" x="4154488" y="1358900"/>
          <p14:tracePt t="11778" x="4148138" y="1371600"/>
          <p14:tracePt t="11793" x="4089400" y="1411288"/>
          <p14:tracePt t="11810" x="4043363" y="1449388"/>
          <p14:tracePt t="11827" x="3990975" y="1508125"/>
          <p14:tracePt t="11843" x="3938588" y="1566863"/>
          <p14:tracePt t="11860" x="3886200" y="1625600"/>
          <p14:tracePt t="11876" x="3833813" y="1677988"/>
          <p14:tracePt t="11893" x="3802063" y="1744663"/>
          <p14:tracePt t="11909" x="3768725" y="1809750"/>
          <p14:tracePt t="11926" x="3749675" y="1874838"/>
          <p14:tracePt t="11943" x="3741738" y="1939925"/>
          <p14:tracePt t="11959" x="3741738" y="1998663"/>
          <p14:tracePt t="11976" x="3741738" y="2082800"/>
          <p14:tracePt t="11992" x="3741738" y="2162175"/>
          <p14:tracePt t="12009" x="3741738" y="2233613"/>
          <p14:tracePt t="12026" x="3749675" y="2344738"/>
          <p14:tracePt t="12042" x="3756025" y="2422525"/>
          <p14:tracePt t="12059" x="3762375" y="2501900"/>
          <p14:tracePt t="12076" x="3775075" y="2592388"/>
          <p14:tracePt t="12092" x="3787775" y="2665413"/>
          <p14:tracePt t="12109" x="3821113" y="2724150"/>
          <p14:tracePt t="12126" x="3833813" y="2782888"/>
          <p14:tracePt t="12142" x="3846513" y="2847975"/>
          <p14:tracePt t="12159" x="3867150" y="2900363"/>
          <p14:tracePt t="12176" x="3905250" y="2946400"/>
          <p14:tracePt t="12192" x="3938588" y="2990850"/>
          <p14:tracePt t="12209" x="3978275" y="3036888"/>
          <p14:tracePt t="12226" x="4081463" y="3082925"/>
          <p14:tracePt t="12242" x="4160838" y="3116263"/>
          <p14:tracePt t="12259" x="4284663" y="3128963"/>
          <p14:tracePt t="12276" x="4408488" y="3128963"/>
          <p14:tracePt t="12292" x="4559300" y="3128963"/>
          <p14:tracePt t="12309" x="4729163" y="3135313"/>
          <p14:tracePt t="12326" x="4905375" y="3135313"/>
          <p14:tracePt t="12342" x="5081588" y="3135313"/>
          <p14:tracePt t="12359" x="5264150" y="3135313"/>
          <p14:tracePt t="12376" x="5440363" y="3141663"/>
          <p14:tracePt t="12392" x="5630863" y="3141663"/>
          <p14:tracePt t="12409" x="5807075" y="3154363"/>
          <p14:tracePt t="12426" x="6080125" y="3160713"/>
          <p14:tracePt t="12443" x="6256338" y="3167063"/>
          <p14:tracePt t="12459" x="6434138" y="3167063"/>
          <p14:tracePt t="12476" x="6570663" y="3167063"/>
          <p14:tracePt t="12492" x="6700838" y="3167063"/>
          <p14:tracePt t="12509" x="6811963" y="3167063"/>
          <p14:tracePt t="12526" x="6883400" y="3160713"/>
          <p14:tracePt t="12542" x="6935788" y="3154363"/>
          <p14:tracePt t="12559" x="6942138" y="3154363"/>
          <p14:tracePt t="12698" x="6942138" y="3148013"/>
          <p14:tracePt t="12706" x="6950075" y="3128963"/>
          <p14:tracePt t="12714" x="6962775" y="3101975"/>
          <p14:tracePt t="12726" x="6975475" y="3043238"/>
          <p14:tracePt t="12742" x="6981825" y="2965450"/>
          <p14:tracePt t="12759" x="6988175" y="2860675"/>
          <p14:tracePt t="12775" x="6975475" y="2743200"/>
          <p14:tracePt t="12792" x="6969125" y="2632075"/>
          <p14:tracePt t="12809" x="6962775" y="2501900"/>
          <p14:tracePt t="12809" x="6956425" y="2430463"/>
          <p14:tracePt t="12826" x="6950075" y="2266950"/>
          <p14:tracePt t="12843" x="6904038" y="2103438"/>
          <p14:tracePt t="12859" x="6864350" y="1979613"/>
          <p14:tracePt t="12876" x="6838950" y="1868488"/>
          <p14:tracePt t="12893" x="6799263" y="1776413"/>
          <p14:tracePt t="12909" x="6759575" y="1684338"/>
          <p14:tracePt t="12926" x="6727825" y="1600200"/>
          <p14:tracePt t="12943" x="6707188" y="1547813"/>
          <p14:tracePt t="12959" x="6675438" y="1516063"/>
          <p14:tracePt t="12975" x="6654800" y="1489075"/>
          <p14:tracePt t="12992" x="6583363" y="1470025"/>
          <p14:tracePt t="13009" x="6453188" y="1443038"/>
          <p14:tracePt t="13025" x="6080125" y="1411288"/>
          <p14:tracePt t="13042" x="5807075" y="1397000"/>
          <p14:tracePt t="13060" x="5414963" y="1397000"/>
          <p14:tracePt t="13076" x="5022850" y="1397000"/>
          <p14:tracePt t="13092" x="4630738" y="1390650"/>
          <p14:tracePt t="13109" x="4303713" y="1377950"/>
          <p14:tracePt t="13126" x="4102100" y="1384300"/>
          <p14:tracePt t="13142" x="3905250" y="1371600"/>
          <p14:tracePt t="13159" x="3729038" y="1358900"/>
          <p14:tracePt t="13176" x="3592513" y="1358900"/>
          <p14:tracePt t="13192" x="3468688" y="1358900"/>
          <p14:tracePt t="13209" x="3382963" y="1358900"/>
          <p14:tracePt t="13225" x="3336925" y="1358900"/>
          <p14:tracePt t="13242" x="3317875" y="1365250"/>
          <p14:tracePt t="13259" x="3317875" y="1371600"/>
          <p14:tracePt t="13275" x="3311525" y="1377950"/>
          <p14:tracePt t="13292" x="3311525" y="1384300"/>
          <p14:tracePt t="13309" x="3311525" y="1404938"/>
          <p14:tracePt t="13325" x="3311525" y="1430338"/>
          <p14:tracePt t="13342" x="3305175" y="1482725"/>
          <p14:tracePt t="13359" x="3305175" y="1560513"/>
          <p14:tracePt t="13375" x="3298825" y="1684338"/>
          <p14:tracePt t="13392" x="3298825" y="1809750"/>
          <p14:tracePt t="13409" x="3298825" y="1920875"/>
          <p14:tracePt t="13425" x="3298825" y="1992313"/>
          <p14:tracePt t="13442" x="3298825" y="2032000"/>
          <p14:tracePt t="13506" x="3298825" y="2024063"/>
          <p14:tracePt t="13538" x="3298825" y="2017713"/>
          <p14:tracePt t="13610" x="3284538" y="2017713"/>
          <p14:tracePt t="13618" x="3278188" y="2017713"/>
          <p14:tracePt t="13626" x="3252788" y="2017713"/>
          <p14:tracePt t="13642" x="3154363" y="2063750"/>
          <p14:tracePt t="13658" x="3070225" y="2109788"/>
          <p14:tracePt t="13675" x="3011488" y="2128838"/>
          <p14:tracePt t="13692" x="2984500" y="2135188"/>
          <p14:tracePt t="13708" x="2965450" y="2135188"/>
          <p14:tracePt t="13746" x="2959100" y="2135188"/>
          <p14:tracePt t="13778" x="2959100" y="2141538"/>
          <p14:tracePt t="13866" x="2959100" y="2135188"/>
          <p14:tracePt t="13872" x="2959100" y="2122488"/>
          <p14:tracePt t="13877" x="2971800" y="2097088"/>
          <p14:tracePt t="13892" x="2997200" y="2057400"/>
          <p14:tracePt t="13908" x="3024188" y="2017713"/>
          <p14:tracePt t="13925" x="3043238" y="1965325"/>
          <p14:tracePt t="13942" x="3070225" y="1906588"/>
          <p14:tracePt t="13958" x="3070225" y="1862138"/>
          <p14:tracePt t="13975" x="3063875" y="1828800"/>
          <p14:tracePt t="13992" x="3030538" y="1795463"/>
          <p14:tracePt t="14008" x="2959100" y="1736725"/>
          <p14:tracePt t="14025" x="2854325" y="1684338"/>
          <p14:tracePt t="14042" x="2659063" y="1625600"/>
          <p14:tracePt t="14059" x="2501900" y="1593850"/>
          <p14:tracePt t="14075" x="2370138" y="1593850"/>
          <p14:tracePt t="14092" x="2273300" y="1587500"/>
          <p14:tracePt t="14108" x="2239963" y="1581150"/>
          <p14:tracePt t="14125" x="2233613" y="1581150"/>
          <p14:tracePt t="14218" x="2227263" y="1581150"/>
          <p14:tracePt t="14226" x="2214563" y="1600200"/>
          <p14:tracePt t="14234" x="2193925" y="1625600"/>
          <p14:tracePt t="14242" x="2070100" y="1744663"/>
          <p14:tracePt t="14258" x="1973263" y="1841500"/>
          <p14:tracePt t="14275" x="1900238" y="1933575"/>
          <p14:tracePt t="14292" x="1841500" y="1998663"/>
          <p14:tracePt t="14308" x="1809750" y="2038350"/>
          <p14:tracePt t="14325" x="1809750" y="2063750"/>
          <p14:tracePt t="14342" x="1809750" y="2076450"/>
          <p14:tracePt t="14358" x="1822450" y="2090738"/>
          <p14:tracePt t="14375" x="1841500" y="2103438"/>
          <p14:tracePt t="14392" x="1862138" y="2116138"/>
          <p14:tracePt t="14408" x="1906588" y="2122488"/>
          <p14:tracePt t="14425" x="1965325" y="2149475"/>
          <p14:tracePt t="14442" x="2070100" y="2181225"/>
          <p14:tracePt t="14458" x="2174875" y="2193925"/>
          <p14:tracePt t="14475" x="2279650" y="2208213"/>
          <p14:tracePt t="14492" x="2403475" y="2227263"/>
          <p14:tracePt t="14508" x="2495550" y="2239963"/>
          <p14:tracePt t="14525" x="2586038" y="2246313"/>
          <p14:tracePt t="14542" x="2638425" y="2252663"/>
          <p14:tracePt t="14558" x="2665413" y="2260600"/>
          <p14:tracePt t="16322" x="2671763" y="2260600"/>
          <p14:tracePt t="16330" x="2697163" y="2260600"/>
          <p14:tracePt t="16338" x="2795588" y="2252663"/>
          <p14:tracePt t="16346" x="2841625" y="2252663"/>
          <p14:tracePt t="16357" x="2938463" y="2239963"/>
          <p14:tracePt t="16374" x="3030538" y="2227263"/>
          <p14:tracePt t="16391" x="3135313" y="2220913"/>
          <p14:tracePt t="16407" x="3240088" y="2208213"/>
          <p14:tracePt t="16424" x="3324225" y="2181225"/>
          <p14:tracePt t="16441" x="3389313" y="2149475"/>
          <p14:tracePt t="16457" x="3448050" y="2116138"/>
          <p14:tracePt t="16474" x="3481388" y="2103438"/>
          <p14:tracePt t="16491" x="3500438" y="2090738"/>
          <p14:tracePt t="16508" x="3527425" y="2076450"/>
          <p14:tracePt t="16524" x="3559175" y="2070100"/>
          <p14:tracePt t="16541" x="3592513" y="2057400"/>
          <p14:tracePt t="16557" x="3624263" y="2051050"/>
          <p14:tracePt t="16574" x="3663950" y="2051050"/>
          <p14:tracePt t="16591" x="3703638" y="2051050"/>
          <p14:tracePt t="16607" x="3729038" y="2044700"/>
          <p14:tracePt t="16624" x="3756025" y="2044700"/>
          <p14:tracePt t="16641" x="3768725" y="2038350"/>
          <p14:tracePt t="16657" x="3775075" y="2038350"/>
          <p14:tracePt t="17042" x="3781425" y="2038350"/>
          <p14:tracePt t="17050" x="3787775" y="2044700"/>
          <p14:tracePt t="17058" x="3794125" y="2044700"/>
          <p14:tracePt t="17066" x="3814763" y="2051050"/>
          <p14:tracePt t="17074" x="3827463" y="2057400"/>
          <p14:tracePt t="17090" x="3846513" y="2063750"/>
          <p14:tracePt t="17107" x="3867150" y="2070100"/>
          <p14:tracePt t="17124" x="3898900" y="2082800"/>
          <p14:tracePt t="17140" x="3925888" y="2109788"/>
          <p14:tracePt t="17157" x="3957638" y="2128838"/>
          <p14:tracePt t="17174" x="3978275" y="2162175"/>
          <p14:tracePt t="17190" x="4003675" y="2208213"/>
          <p14:tracePt t="17207" x="4037013" y="2252663"/>
          <p14:tracePt t="17224" x="4081463" y="2298700"/>
          <p14:tracePt t="17240" x="4140200" y="2325688"/>
          <p14:tracePt t="17257" x="4167188" y="2351088"/>
          <p14:tracePt t="17274" x="4179888" y="2370138"/>
          <p14:tracePt t="18274" x="4173538" y="2370138"/>
          <p14:tracePt t="18282" x="4167188" y="2370138"/>
          <p14:tracePt t="18290" x="4133850" y="2370138"/>
          <p14:tracePt t="18298" x="4114800" y="2378075"/>
          <p14:tracePt t="18307" x="4030663" y="2397125"/>
          <p14:tracePt t="18324" x="3957638" y="2403475"/>
          <p14:tracePt t="18340" x="3860800" y="2403475"/>
          <p14:tracePt t="18357" x="3781425" y="2403475"/>
          <p14:tracePt t="18373" x="3729038" y="2403475"/>
          <p14:tracePt t="18390" x="3663950" y="2384425"/>
          <p14:tracePt t="18407" x="3617913" y="2357438"/>
          <p14:tracePt t="18423" x="3579813" y="2325688"/>
          <p14:tracePt t="18440" x="3540125" y="2279650"/>
          <p14:tracePt t="18457" x="3506788" y="2227263"/>
          <p14:tracePt t="18473" x="3448050" y="2128838"/>
          <p14:tracePt t="18490" x="3376613" y="2051050"/>
          <p14:tracePt t="18507" x="3284538" y="1973263"/>
          <p14:tracePt t="18523" x="3194050" y="1927225"/>
          <p14:tracePt t="18541" x="3141663" y="1900238"/>
          <p14:tracePt t="18557" x="3108325" y="1900238"/>
          <p14:tracePt t="18573" x="3070225" y="1900238"/>
          <p14:tracePt t="18590" x="3055938" y="1900238"/>
          <p14:tracePt t="18606" x="3036888" y="1900238"/>
          <p14:tracePt t="18623" x="3024188" y="1906588"/>
          <p14:tracePt t="18914" x="3030538" y="1906588"/>
          <p14:tracePt t="18922" x="3055938" y="1906588"/>
          <p14:tracePt t="18930" x="3076575" y="1906588"/>
          <p14:tracePt t="18940" x="3108325" y="1906588"/>
          <p14:tracePt t="18956" x="3187700" y="1906588"/>
          <p14:tracePt t="18957" x="3259138" y="1906588"/>
          <p14:tracePt t="18973" x="3330575" y="1906588"/>
          <p14:tracePt t="18990" x="3403600" y="1906588"/>
          <p14:tracePt t="19006" x="3441700" y="1912938"/>
          <p14:tracePt t="19106" x="3429000" y="1912938"/>
          <p14:tracePt t="19114" x="3409950" y="1920875"/>
          <p14:tracePt t="19123" x="3409950" y="1927225"/>
          <p14:tracePt t="19124" x="3351213" y="1939925"/>
          <p14:tracePt t="19140" x="3271838" y="1958975"/>
          <p14:tracePt t="19156" x="3175000" y="1979613"/>
          <p14:tracePt t="19173" x="3063875" y="2005013"/>
          <p14:tracePt t="19190" x="2965450" y="2038350"/>
          <p14:tracePt t="19206" x="2835275" y="2082800"/>
          <p14:tracePt t="19223" x="2768600" y="2116138"/>
          <p14:tracePt t="19240" x="2717800" y="2128838"/>
          <p14:tracePt t="19256" x="2703513" y="2135188"/>
          <p14:tracePt t="19273" x="2703513" y="2141538"/>
          <p14:tracePt t="19290" x="2703513" y="2155825"/>
          <p14:tracePt t="19306" x="2697163" y="2174875"/>
          <p14:tracePt t="19323" x="2697163" y="2214563"/>
          <p14:tracePt t="19339" x="2697163" y="2266950"/>
          <p14:tracePt t="19356" x="2697163" y="2332038"/>
          <p14:tracePt t="19373" x="2697163" y="2390775"/>
          <p14:tracePt t="19390" x="2684463" y="2455863"/>
          <p14:tracePt t="19406" x="2684463" y="2533650"/>
          <p14:tracePt t="19423" x="2684463" y="2632075"/>
          <p14:tracePt t="19439" x="2678113" y="2724150"/>
          <p14:tracePt t="19456" x="2651125" y="2808288"/>
          <p14:tracePt t="19473" x="2625725" y="2860675"/>
          <p14:tracePt t="19490" x="2619375" y="2887663"/>
          <p14:tracePt t="19586" x="2619375" y="2873375"/>
          <p14:tracePt t="19594" x="2619375" y="2867025"/>
          <p14:tracePt t="19602" x="2619375" y="2847975"/>
          <p14:tracePt t="19610" x="2613025" y="2801938"/>
          <p14:tracePt t="19623" x="2613025" y="2709863"/>
          <p14:tracePt t="19639" x="2613025" y="2625725"/>
          <p14:tracePt t="19656" x="2613025" y="2520950"/>
          <p14:tracePt t="19673" x="2598738" y="2462213"/>
          <p14:tracePt t="19689" x="2592388" y="2443163"/>
          <p14:tracePt t="19762" x="2592388" y="2455863"/>
          <p14:tracePt t="19770" x="2586038" y="2474913"/>
          <p14:tracePt t="19783" x="2586038" y="2501900"/>
          <p14:tracePt t="19783" x="2586038" y="2540000"/>
          <p14:tracePt t="19789" x="2579688" y="2598738"/>
          <p14:tracePt t="19806" x="2579688" y="2665413"/>
          <p14:tracePt t="19823" x="2579688" y="2709863"/>
          <p14:tracePt t="19839" x="2573338" y="2755900"/>
          <p14:tracePt t="19856" x="2573338" y="2782888"/>
          <p14:tracePt t="19962" x="2566988" y="2782888"/>
          <p14:tracePt t="19970" x="2566988" y="2776538"/>
          <p14:tracePt t="19994" x="2566988" y="2768600"/>
          <p14:tracePt t="20450" x="2566988" y="2762250"/>
          <p14:tracePt t="20468" x="2566988" y="2743200"/>
          <p14:tracePt t="20474" x="2566988" y="2724150"/>
          <p14:tracePt t="20489" x="2560638" y="2697163"/>
          <p14:tracePt t="20490" x="2560638" y="2606675"/>
          <p14:tracePt t="20506" x="2547938" y="2540000"/>
          <p14:tracePt t="20522" x="2533650" y="2495550"/>
          <p14:tracePt t="20539" x="2520950" y="2422525"/>
          <p14:tracePt t="20556" x="2495550" y="2357438"/>
          <p14:tracePt t="20573" x="2474913" y="2292350"/>
          <p14:tracePt t="20589" x="2443163" y="2239963"/>
          <p14:tracePt t="20606" x="2416175" y="2187575"/>
          <p14:tracePt t="20622" x="2390775" y="2141538"/>
          <p14:tracePt t="20639" x="2378075" y="2109788"/>
          <p14:tracePt t="20656" x="2363788" y="2097088"/>
          <p14:tracePt t="20672" x="2363788" y="2090738"/>
          <p14:tracePt t="20730" x="2363788" y="2082800"/>
          <p14:tracePt t="20746" x="2357438" y="2076450"/>
          <p14:tracePt t="23018" x="2363788" y="2076450"/>
          <p14:tracePt t="23034" x="2378075" y="2070100"/>
          <p14:tracePt t="23041" x="2403475" y="2070100"/>
          <p14:tracePt t="23055" x="2416175" y="2063750"/>
          <p14:tracePt t="23072" x="2443163" y="2063750"/>
          <p14:tracePt t="23088" x="2462213" y="2063750"/>
          <p14:tracePt t="23105" x="2501900" y="2063750"/>
          <p14:tracePt t="23122" x="2527300" y="2063750"/>
          <p14:tracePt t="23138" x="2560638" y="2057400"/>
          <p14:tracePt t="23155" x="2598738" y="2057400"/>
          <p14:tracePt t="23171" x="2665413" y="2044700"/>
          <p14:tracePt t="23188" x="2717800" y="2038350"/>
          <p14:tracePt t="23205" x="2808288" y="2032000"/>
          <p14:tracePt t="23221" x="2867025" y="2032000"/>
          <p14:tracePt t="23238" x="2946400" y="2032000"/>
          <p14:tracePt t="23255" x="3017838" y="2032000"/>
          <p14:tracePt t="23271" x="3082925" y="2024063"/>
          <p14:tracePt t="23288" x="3141663" y="2024063"/>
          <p14:tracePt t="23305" x="3206750" y="2024063"/>
          <p14:tracePt t="23321" x="3305175" y="2024063"/>
          <p14:tracePt t="23338" x="3382963" y="2024063"/>
          <p14:tracePt t="23355" x="3462338" y="2024063"/>
          <p14:tracePt t="23371" x="3552825" y="2024063"/>
          <p14:tracePt t="23388" x="3632200" y="2024063"/>
          <p14:tracePt t="23405" x="3709988" y="2024063"/>
          <p14:tracePt t="23421" x="3787775" y="2024063"/>
          <p14:tracePt t="23438" x="3867150" y="2024063"/>
          <p14:tracePt t="23455" x="3944938" y="2024063"/>
          <p14:tracePt t="23471" x="4030663" y="2024063"/>
          <p14:tracePt t="23488" x="4121150" y="2024063"/>
          <p14:tracePt t="23505" x="4213225" y="2024063"/>
          <p14:tracePt t="23521" x="4343400" y="2024063"/>
          <p14:tracePt t="23538" x="4421188" y="2024063"/>
          <p14:tracePt t="23555" x="4487863" y="2024063"/>
          <p14:tracePt t="23571" x="4525963" y="2024063"/>
          <p14:tracePt t="23588" x="4546600" y="2024063"/>
          <p14:tracePt t="25089" x="4546600" y="2017713"/>
          <p14:tracePt t="25097" x="4546600" y="2011363"/>
          <p14:tracePt t="25105" x="4538663" y="2011363"/>
          <p14:tracePt t="25121" x="4538663" y="2005013"/>
          <p14:tracePt t="25121" x="4532313" y="2005013"/>
          <p14:tracePt t="25138" x="4525963" y="1992313"/>
          <p14:tracePt t="25154" x="4525963" y="1979613"/>
          <p14:tracePt t="25171" x="4525963" y="1965325"/>
          <p14:tracePt t="25187" x="4519613" y="1952625"/>
          <p14:tracePt t="25204" x="4519613" y="1946275"/>
          <p14:tracePt t="25241" x="4519613" y="1939925"/>
          <p14:tracePt t="25256" x="4519613" y="1933575"/>
          <p14:tracePt t="25257" x="4513263" y="1933575"/>
          <p14:tracePt t="25271" x="4513263" y="1927225"/>
          <p14:tracePt t="25441" x="4506913" y="1927225"/>
          <p14:tracePt t="25458" x="4494213" y="1933575"/>
          <p14:tracePt t="25459" x="4479925" y="1939925"/>
          <p14:tracePt t="25472" x="4454525" y="1958975"/>
          <p14:tracePt t="25488" x="4414838" y="1985963"/>
          <p14:tracePt t="25505" x="4389438" y="1998663"/>
          <p14:tracePt t="25521" x="4368800" y="2011363"/>
          <p14:tracePt t="25538" x="4356100" y="2024063"/>
          <p14:tracePt t="25555" x="4349750" y="2032000"/>
          <p14:tracePt t="25571" x="4337050" y="2044700"/>
          <p14:tracePt t="25588" x="4318000" y="2063750"/>
          <p14:tracePt t="25605" x="4297363" y="2082800"/>
          <p14:tracePt t="25621" x="4278313" y="2103438"/>
          <p14:tracePt t="25638" x="4259263" y="2135188"/>
          <p14:tracePt t="25655" x="4225925" y="2162175"/>
          <p14:tracePt t="25671" x="4198938" y="2187575"/>
          <p14:tracePt t="25688" x="4173538" y="2214563"/>
          <p14:tracePt t="25705" x="4160838" y="2227263"/>
          <p14:tracePt t="25938" x="4160838" y="2220913"/>
          <p14:tracePt t="25946" x="4167188" y="2220913"/>
          <p14:tracePt t="25958" x="4173538" y="2214563"/>
          <p14:tracePt t="25958" x="4192588" y="2214563"/>
          <p14:tracePt t="25972" x="4213225" y="2201863"/>
          <p14:tracePt t="25988" x="4244975" y="2193925"/>
          <p14:tracePt t="26005" x="4284663" y="2187575"/>
          <p14:tracePt t="26021" x="4324350" y="2187575"/>
          <p14:tracePt t="26038" x="4343400" y="2187575"/>
          <p14:tracePt t="26055" x="4349750" y="2187575"/>
          <p14:tracePt t="26682" x="4356100" y="2187575"/>
          <p14:tracePt t="26692" x="4368800" y="2187575"/>
          <p14:tracePt t="26698" x="4389438" y="2187575"/>
          <p14:tracePt t="26706" x="4421188" y="2187575"/>
          <p14:tracePt t="26721" x="4448175" y="2187575"/>
          <p14:tracePt t="26738" x="4500563" y="2187575"/>
          <p14:tracePt t="26754" x="4525963" y="2187575"/>
          <p14:tracePt t="26771" x="4532313" y="2187575"/>
          <p14:tracePt t="26788" x="4538663" y="2187575"/>
          <p14:tracePt t="26804" x="4532313" y="2187575"/>
          <p14:tracePt t="26821" x="4487863" y="2187575"/>
          <p14:tracePt t="26838" x="4448175" y="2162175"/>
          <p14:tracePt t="26854" x="4414838" y="2141538"/>
          <p14:tracePt t="27058" x="4389438" y="2141538"/>
          <p14:tracePt t="27066" x="4337050" y="2141538"/>
          <p14:tracePt t="27073" x="4278313" y="2141538"/>
          <p14:tracePt t="27087" x="4244975" y="2141538"/>
          <p14:tracePt t="27088" x="4186238" y="2122488"/>
          <p14:tracePt t="27104" x="4173538" y="2122488"/>
          <p14:tracePt t="27138" x="4179888" y="2122488"/>
          <p14:tracePt t="27138" x="4179888" y="2128838"/>
          <p14:tracePt t="27154" x="4167188" y="2128838"/>
          <p14:tracePt t="27171" x="4160838" y="2135188"/>
          <p14:tracePt t="27187" x="4154488" y="2135188"/>
          <p14:tracePt t="27226" x="4148138" y="2135188"/>
          <p14:tracePt t="27237" x="4140200" y="2135188"/>
          <p14:tracePt t="27362" x="4148138" y="2135188"/>
          <p14:tracePt t="27370" x="4154488" y="2135188"/>
          <p14:tracePt t="27376" x="4173538" y="2135188"/>
          <p14:tracePt t="27387" x="4213225" y="2135188"/>
          <p14:tracePt t="27404" x="4271963" y="2128838"/>
          <p14:tracePt t="27421" x="4349750" y="2128838"/>
          <p14:tracePt t="27437" x="4427538" y="2128838"/>
          <p14:tracePt t="27454" x="4525963" y="2122488"/>
          <p14:tracePt t="27471" x="4637088" y="2122488"/>
          <p14:tracePt t="27487" x="4754563" y="2116138"/>
          <p14:tracePt t="27504" x="4884738" y="2116138"/>
          <p14:tracePt t="27521" x="5029200" y="2116138"/>
          <p14:tracePt t="27537" x="5192713" y="2116138"/>
          <p14:tracePt t="27554" x="5453063" y="2116138"/>
          <p14:tracePt t="27571" x="5610225" y="2116138"/>
          <p14:tracePt t="27587" x="5780088" y="2116138"/>
          <p14:tracePt t="27604" x="5937250" y="2122488"/>
          <p14:tracePt t="27621" x="6094413" y="2122488"/>
          <p14:tracePt t="27637" x="6224588" y="2122488"/>
          <p14:tracePt t="27654" x="6335713" y="2122488"/>
          <p14:tracePt t="27671" x="6446838" y="2122488"/>
          <p14:tracePt t="27687" x="6537325" y="2122488"/>
          <p14:tracePt t="27704" x="6610350" y="2122488"/>
          <p14:tracePt t="27721" x="6635750" y="2122488"/>
          <p14:tracePt t="29154" x="6629400" y="2122488"/>
          <p14:tracePt t="29170" x="6623050" y="2122488"/>
          <p14:tracePt t="29186" x="6623050" y="2128838"/>
          <p14:tracePt t="29218" x="6616700" y="2128838"/>
          <p14:tracePt t="29242" x="6610350" y="2128838"/>
          <p14:tracePt t="29274" x="6610350" y="2135188"/>
          <p14:tracePt t="29282" x="6604000" y="2135188"/>
          <p14:tracePt t="29290" x="6596063" y="2135188"/>
          <p14:tracePt t="29298" x="6589713" y="2135188"/>
          <p14:tracePt t="29320" x="6577013" y="2141538"/>
          <p14:tracePt t="29320" x="6551613" y="2141538"/>
          <p14:tracePt t="29337" x="6518275" y="2141538"/>
          <p14:tracePt t="29353" x="6472238" y="2141538"/>
          <p14:tracePt t="29370" x="6367463" y="2141538"/>
          <p14:tracePt t="29387" x="6289675" y="2141538"/>
          <p14:tracePt t="29403" x="6205538" y="2141538"/>
          <p14:tracePt t="29420" x="6119813" y="2141538"/>
          <p14:tracePt t="29437" x="6021388" y="2141538"/>
          <p14:tracePt t="29453" x="5969000" y="2135188"/>
          <p14:tracePt t="29470" x="5865813" y="2135188"/>
          <p14:tracePt t="29487" x="5761038" y="2135188"/>
          <p14:tracePt t="29503" x="5662613" y="2135188"/>
          <p14:tracePt t="29520" x="5564188" y="2135188"/>
          <p14:tracePt t="29537" x="5467350" y="2128838"/>
          <p14:tracePt t="29553" x="5368925" y="2122488"/>
          <p14:tracePt t="29570" x="5192713" y="2097088"/>
          <p14:tracePt t="29587" x="5068888" y="2082800"/>
          <p14:tracePt t="29603" x="4957763" y="2076450"/>
          <p14:tracePt t="29620" x="4840288" y="2063750"/>
          <p14:tracePt t="29637" x="4735513" y="2057400"/>
          <p14:tracePt t="29653" x="4637088" y="2051050"/>
          <p14:tracePt t="29670" x="4546600" y="2024063"/>
          <p14:tracePt t="29687" x="4448175" y="2005013"/>
          <p14:tracePt t="29703" x="4383088" y="1992313"/>
          <p14:tracePt t="29720" x="4337050" y="1985963"/>
          <p14:tracePt t="29737" x="4297363" y="1979613"/>
          <p14:tracePt t="29754" x="4251325" y="1973263"/>
          <p14:tracePt t="29770" x="4225925" y="1973263"/>
          <p14:tracePt t="31595" x="4232275" y="1973263"/>
          <p14:tracePt t="31635" x="4238625" y="1979613"/>
          <p14:tracePt t="31739" x="4238625" y="1985963"/>
          <p14:tracePt t="31749" x="4244975" y="1992313"/>
          <p14:tracePt t="31755" x="4251325" y="1998663"/>
          <p14:tracePt t="31771" x="4259263" y="1998663"/>
          <p14:tracePt t="31771" x="4259263" y="2005013"/>
          <p14:tracePt t="31787" x="4265613" y="2011363"/>
          <p14:tracePt t="31835" x="4265613" y="2017713"/>
          <p14:tracePt t="31875" x="4271963" y="2024063"/>
          <p14:tracePt t="31891" x="4278313" y="2032000"/>
          <p14:tracePt t="31907" x="4278313" y="2044700"/>
          <p14:tracePt t="31923" x="4278313" y="2051050"/>
          <p14:tracePt t="31925" x="4278313" y="2063750"/>
          <p14:tracePt t="31937" x="4278313" y="2070100"/>
          <p14:tracePt t="31953" x="4278313" y="2082800"/>
          <p14:tracePt t="31970" x="4284663" y="2090738"/>
          <p14:tracePt t="31987" x="4291013" y="2116138"/>
          <p14:tracePt t="32003" x="4291013" y="2128838"/>
          <p14:tracePt t="32020" x="4291013" y="2149475"/>
          <p14:tracePt t="32037" x="4291013" y="2162175"/>
          <p14:tracePt t="32053" x="4291013" y="2181225"/>
          <p14:tracePt t="32070" x="4291013" y="2193925"/>
          <p14:tracePt t="32087" x="4291013" y="2208213"/>
          <p14:tracePt t="32103" x="4291013" y="2220913"/>
          <p14:tracePt t="32120" x="4291013" y="2233613"/>
          <p14:tracePt t="32137" x="4291013" y="2246313"/>
          <p14:tracePt t="32153" x="4291013" y="2260600"/>
          <p14:tracePt t="32170" x="4291013" y="2279650"/>
          <p14:tracePt t="32186" x="4291013" y="2311400"/>
          <p14:tracePt t="32203" x="4291013" y="2338388"/>
          <p14:tracePt t="32220" x="4291013" y="2370138"/>
          <p14:tracePt t="32237" x="4291013" y="2409825"/>
          <p14:tracePt t="32253" x="4297363" y="2443163"/>
          <p14:tracePt t="32270" x="4297363" y="2481263"/>
          <p14:tracePt t="32286" x="4297363" y="2520950"/>
          <p14:tracePt t="32303" x="4303713" y="2560638"/>
          <p14:tracePt t="32320" x="4310063" y="2598738"/>
          <p14:tracePt t="32336" x="4303713" y="2644775"/>
          <p14:tracePt t="32353" x="4310063" y="2690813"/>
          <p14:tracePt t="32370" x="4337050" y="2743200"/>
          <p14:tracePt t="32386" x="4383088" y="2820988"/>
          <p14:tracePt t="32403" x="4427538" y="2867025"/>
          <p14:tracePt t="32420" x="4494213" y="2925763"/>
          <p14:tracePt t="32436" x="4572000" y="2978150"/>
          <p14:tracePt t="32453" x="4695825" y="3017838"/>
          <p14:tracePt t="32470" x="4819650" y="3063875"/>
          <p14:tracePt t="32486" x="4983163" y="3089275"/>
          <p14:tracePt t="32503" x="5140325" y="3095625"/>
          <p14:tracePt t="32520" x="5297488" y="3101975"/>
          <p14:tracePt t="32536" x="5467350" y="3116263"/>
          <p14:tracePt t="32553" x="5591175" y="3128963"/>
          <p14:tracePt t="32570" x="5721350" y="3148013"/>
          <p14:tracePt t="32586" x="5903913" y="3187700"/>
          <p14:tracePt t="32603" x="6027738" y="3200400"/>
          <p14:tracePt t="32620" x="6113463" y="3219450"/>
          <p14:tracePt t="32637" x="6197600" y="3252788"/>
          <p14:tracePt t="32653" x="6289675" y="3271838"/>
          <p14:tracePt t="32670" x="6354763" y="3284538"/>
          <p14:tracePt t="32686" x="6426200" y="3311525"/>
          <p14:tracePt t="32703" x="6459538" y="3324225"/>
          <p14:tracePt t="32720" x="6472238" y="3324225"/>
          <p14:tracePt t="34307" x="6478588" y="3324225"/>
          <p14:tracePt t="34323" x="6484938" y="3317875"/>
          <p14:tracePt t="34331" x="6499225" y="3311525"/>
          <p14:tracePt t="34336" x="6530975" y="3305175"/>
          <p14:tracePt t="34353" x="6557963" y="3292475"/>
          <p14:tracePt t="34369" x="6589713" y="3284538"/>
          <p14:tracePt t="34386" x="6629400" y="3271838"/>
          <p14:tracePt t="34402" x="6688138" y="3240088"/>
          <p14:tracePt t="34419" x="6734175" y="3206750"/>
          <p14:tracePt t="34436" x="6805613" y="3154363"/>
          <p14:tracePt t="34452" x="6858000" y="3108325"/>
          <p14:tracePt t="34469" x="6910388" y="3043238"/>
          <p14:tracePt t="34486" x="6956425" y="2997200"/>
          <p14:tracePt t="34502" x="7008813" y="2932113"/>
          <p14:tracePt t="34519" x="7034213" y="2887663"/>
          <p14:tracePt t="34536" x="7073900" y="2820988"/>
          <p14:tracePt t="34552" x="7086600" y="2743200"/>
          <p14:tracePt t="34569" x="7099300" y="2665413"/>
          <p14:tracePt t="34586" x="7099300" y="2573338"/>
          <p14:tracePt t="34602" x="7099300" y="2430463"/>
          <p14:tracePt t="34619" x="7099300" y="2332038"/>
          <p14:tracePt t="34636" x="7067550" y="2220913"/>
          <p14:tracePt t="34652" x="7046913" y="2122488"/>
          <p14:tracePt t="34669" x="7021513" y="2038350"/>
          <p14:tracePt t="34685" x="6981825" y="1946275"/>
          <p14:tracePt t="34702" x="6935788" y="1868488"/>
          <p14:tracePt t="34719" x="6870700" y="1782763"/>
          <p14:tracePt t="34736" x="6792913" y="1692275"/>
          <p14:tracePt t="34752" x="6713538" y="1600200"/>
          <p14:tracePt t="34769" x="6623050" y="1516063"/>
          <p14:tracePt t="34786" x="6511925" y="1430338"/>
          <p14:tracePt t="34802" x="6419850" y="1358900"/>
          <p14:tracePt t="34819" x="6237288" y="1279525"/>
          <p14:tracePt t="34836" x="6107113" y="1235075"/>
          <p14:tracePt t="34852" x="5969000" y="1176338"/>
          <p14:tracePt t="34869" x="5813425" y="1143000"/>
          <p14:tracePt t="34885" x="5662613" y="1109663"/>
          <p14:tracePt t="34902" x="5526088" y="1096963"/>
          <p14:tracePt t="34919" x="5408613" y="1096963"/>
          <p14:tracePt t="34935" x="5291138" y="1096963"/>
          <p14:tracePt t="34952" x="5180013" y="1096963"/>
          <p14:tracePt t="34969" x="5075238" y="1096963"/>
          <p14:tracePt t="34985" x="4976813" y="1096963"/>
          <p14:tracePt t="35002" x="4872038" y="1103313"/>
          <p14:tracePt t="35019" x="4794250" y="1123950"/>
          <p14:tracePt t="35035" x="4695825" y="1155700"/>
          <p14:tracePt t="35052" x="4624388" y="1189038"/>
          <p14:tracePt t="35069" x="4538663" y="1227138"/>
          <p14:tracePt t="35085" x="4473575" y="1273175"/>
          <p14:tracePt t="35102" x="4408488" y="1312863"/>
          <p14:tracePt t="35119" x="4349750" y="1338263"/>
          <p14:tracePt t="35135" x="4303713" y="1365250"/>
          <p14:tracePt t="35152" x="4259263" y="1404938"/>
          <p14:tracePt t="35169" x="4213225" y="1449388"/>
          <p14:tracePt t="35185" x="4167188" y="1489075"/>
          <p14:tracePt t="35202" x="4102100" y="1554163"/>
          <p14:tracePt t="35219" x="4016375" y="1646238"/>
          <p14:tracePt t="35235" x="3938588" y="1724025"/>
          <p14:tracePt t="35252" x="3879850" y="1803400"/>
          <p14:tracePt t="35269" x="3821113" y="1874838"/>
          <p14:tracePt t="35285" x="3802063" y="1920875"/>
          <p14:tracePt t="35302" x="3775075" y="1979613"/>
          <p14:tracePt t="35319" x="3768725" y="2038350"/>
          <p14:tracePt t="35335" x="3768725" y="2103438"/>
          <p14:tracePt t="35352" x="3768725" y="2162175"/>
          <p14:tracePt t="35369" x="3768725" y="2227263"/>
          <p14:tracePt t="35385" x="3768725" y="2286000"/>
          <p14:tracePt t="35402" x="3768725" y="2338388"/>
          <p14:tracePt t="35419" x="3808413" y="2403475"/>
          <p14:tracePt t="35435" x="3840163" y="2449513"/>
          <p14:tracePt t="35452" x="3886200" y="2520950"/>
          <p14:tracePt t="35469" x="3944938" y="2573338"/>
          <p14:tracePt t="35485" x="4022725" y="2632075"/>
          <p14:tracePt t="35502" x="4081463" y="2697163"/>
          <p14:tracePt t="35518" x="4154488" y="2755900"/>
          <p14:tracePt t="35535" x="4213225" y="2801938"/>
          <p14:tracePt t="35552" x="4324350" y="2847975"/>
          <p14:tracePt t="35569" x="4421188" y="2900363"/>
          <p14:tracePt t="35585" x="4513263" y="2946400"/>
          <p14:tracePt t="35602" x="4618038" y="2997200"/>
          <p14:tracePt t="35618" x="4787900" y="3049588"/>
          <p14:tracePt t="35635" x="4911725" y="3076575"/>
          <p14:tracePt t="35652" x="5029200" y="3116263"/>
          <p14:tracePt t="35668" x="5153025" y="3141663"/>
          <p14:tracePt t="35685" x="5264150" y="3160713"/>
          <p14:tracePt t="35702" x="5368925" y="3167063"/>
          <p14:tracePt t="35718" x="5473700" y="3175000"/>
          <p14:tracePt t="35735" x="5578475" y="3175000"/>
          <p14:tracePt t="35752" x="5702300" y="3175000"/>
          <p14:tracePt t="35768" x="5813425" y="3175000"/>
          <p14:tracePt t="35785" x="5918200" y="3175000"/>
          <p14:tracePt t="35802" x="6015038" y="3175000"/>
          <p14:tracePt t="35818" x="6146800" y="3175000"/>
          <p14:tracePt t="35835" x="6218238" y="3175000"/>
          <p14:tracePt t="35852" x="6289675" y="3175000"/>
          <p14:tracePt t="35868" x="6335713" y="3167063"/>
          <p14:tracePt t="35885" x="6381750" y="3160713"/>
          <p14:tracePt t="35902" x="6426200" y="3154363"/>
          <p14:tracePt t="35918" x="6453188" y="3154363"/>
          <p14:tracePt t="35935" x="6465888" y="3154363"/>
          <p14:tracePt t="35952" x="6472238" y="3148013"/>
          <p14:tracePt t="36299" x="6459538" y="3148013"/>
          <p14:tracePt t="36307" x="6446838" y="3148013"/>
          <p14:tracePt t="36321" x="6419850" y="3148013"/>
          <p14:tracePt t="36321" x="6361113" y="3148013"/>
          <p14:tracePt t="36335" x="6289675" y="3148013"/>
          <p14:tracePt t="36352" x="6197600" y="3148013"/>
          <p14:tracePt t="36368" x="6094413" y="3148013"/>
          <p14:tracePt t="36385" x="5976938" y="3141663"/>
          <p14:tracePt t="36401" x="5819775" y="3141663"/>
          <p14:tracePt t="36418" x="5538788" y="3128963"/>
          <p14:tracePt t="36435" x="5375275" y="3128963"/>
          <p14:tracePt t="36452" x="5218113" y="3122613"/>
          <p14:tracePt t="36468" x="5035550" y="3122613"/>
          <p14:tracePt t="36485" x="4846638" y="3122613"/>
          <p14:tracePt t="36501" x="4664075" y="3095625"/>
          <p14:tracePt t="36518" x="4473575" y="3024188"/>
          <p14:tracePt t="36535" x="4278313" y="2952750"/>
          <p14:tracePt t="36551" x="4108450" y="2887663"/>
          <p14:tracePt t="36568" x="3963988" y="2820988"/>
          <p14:tracePt t="36585" x="3833813" y="2762250"/>
          <p14:tracePt t="36601" x="3729038" y="2697163"/>
          <p14:tracePt t="36618" x="3586163" y="2598738"/>
          <p14:tracePt t="36635" x="3527425" y="2527300"/>
          <p14:tracePt t="36651" x="3475038" y="2481263"/>
          <p14:tracePt t="36668" x="3422650" y="2443163"/>
          <p14:tracePt t="36685" x="3363913" y="2390775"/>
          <p14:tracePt t="36701" x="3298825" y="2325688"/>
          <p14:tracePt t="36718" x="3225800" y="2260600"/>
          <p14:tracePt t="36735" x="3154363" y="2193925"/>
          <p14:tracePt t="36751" x="3082925" y="2128838"/>
          <p14:tracePt t="36768" x="3011488" y="2082800"/>
          <p14:tracePt t="36785" x="2978150" y="2038350"/>
          <p14:tracePt t="36801" x="2952750" y="2017713"/>
          <p14:tracePt t="36818" x="2938463" y="2011363"/>
          <p14:tracePt t="37739" x="2952750" y="2011363"/>
          <p14:tracePt t="37747" x="2990850" y="2005013"/>
          <p14:tracePt t="37756" x="3024188" y="1998663"/>
          <p14:tracePt t="37768" x="3076575" y="1998663"/>
          <p14:tracePt t="37784" x="3128963" y="1998663"/>
          <p14:tracePt t="37801" x="3194050" y="1998663"/>
          <p14:tracePt t="37818" x="3246438" y="1998663"/>
          <p14:tracePt t="37834" x="3278188" y="1998663"/>
          <p14:tracePt t="37851" x="3284538" y="1998663"/>
          <p14:tracePt t="38499" x="3278188" y="1998663"/>
          <p14:tracePt t="38507" x="3271838" y="1998663"/>
          <p14:tracePt t="38515" x="3246438" y="2011363"/>
          <p14:tracePt t="38523" x="3240088" y="2017713"/>
          <p14:tracePt t="38534" x="3194050" y="2044700"/>
          <p14:tracePt t="38551" x="3148013" y="2063750"/>
          <p14:tracePt t="38567" x="3082925" y="2076450"/>
          <p14:tracePt t="38584" x="3024188" y="2082800"/>
          <p14:tracePt t="38601" x="2978150" y="2097088"/>
          <p14:tracePt t="38617" x="2946400" y="2097088"/>
          <p14:tracePt t="38634" x="2932113" y="2103438"/>
          <p14:tracePt t="38755" x="2925763" y="2103438"/>
          <p14:tracePt t="39243" x="2925763" y="2109788"/>
          <p14:tracePt t="39251" x="2925763" y="2116138"/>
          <p14:tracePt t="39267" x="2925763" y="2128838"/>
          <p14:tracePt t="39268" x="2925763" y="2149475"/>
          <p14:tracePt t="39284" x="2925763" y="2181225"/>
          <p14:tracePt t="39300" x="2932113" y="2246313"/>
          <p14:tracePt t="39317" x="2932113" y="2305050"/>
          <p14:tracePt t="39334" x="2925763" y="2397125"/>
          <p14:tracePt t="39350" x="2925763" y="2474913"/>
          <p14:tracePt t="39367" x="2913063" y="2566988"/>
          <p14:tracePt t="39384" x="2900363" y="2619375"/>
          <p14:tracePt t="39400" x="2900363" y="2644775"/>
          <p14:tracePt t="39851" x="2900363" y="2651125"/>
          <p14:tracePt t="39858" x="2900363" y="2659063"/>
          <p14:tracePt t="39867" x="2900363" y="2684463"/>
          <p14:tracePt t="39875" x="2900363" y="2703513"/>
          <p14:tracePt t="39884" x="2900363" y="2736850"/>
          <p14:tracePt t="39900" x="2900363" y="2768600"/>
          <p14:tracePt t="39917" x="2900363" y="2795588"/>
          <p14:tracePt t="39933" x="2900363" y="2820988"/>
          <p14:tracePt t="39950" x="2900363" y="2854325"/>
          <p14:tracePt t="39967" x="2900363" y="2867025"/>
          <p14:tracePt t="39983" x="2900363" y="2887663"/>
          <p14:tracePt t="40000" x="2900363" y="2906713"/>
          <p14:tracePt t="40017" x="2900363" y="2925763"/>
          <p14:tracePt t="40033" x="2900363" y="2946400"/>
          <p14:tracePt t="40050" x="2894013" y="3017838"/>
          <p14:tracePt t="40067" x="2894013" y="3076575"/>
          <p14:tracePt t="40083" x="2900363" y="3148013"/>
          <p14:tracePt t="40100" x="2900363" y="3240088"/>
          <p14:tracePt t="40117" x="2894013" y="3336925"/>
          <p14:tracePt t="40133" x="2894013" y="3429000"/>
          <p14:tracePt t="40150" x="2900363" y="3540125"/>
          <p14:tracePt t="40167" x="2932113" y="3644900"/>
          <p14:tracePt t="40183" x="2946400" y="3741738"/>
          <p14:tracePt t="40200" x="2978150" y="3808413"/>
          <p14:tracePt t="40217" x="3017838" y="3827463"/>
          <p14:tracePt t="40233" x="3036888" y="3827463"/>
          <p14:tracePt t="40250" x="3063875" y="3787775"/>
          <p14:tracePt t="40643" x="3063875" y="3794125"/>
          <p14:tracePt t="40650" x="3049588" y="3808413"/>
          <p14:tracePt t="40659" x="3049588" y="3814763"/>
          <p14:tracePt t="40670" x="3036888" y="3833813"/>
          <p14:tracePt t="40683" x="3017838" y="3833813"/>
          <p14:tracePt t="40700" x="3011488" y="3833813"/>
          <p14:tracePt t="40716" x="3005138" y="3833813"/>
          <p14:tracePt t="40754" x="2997200" y="3833813"/>
          <p14:tracePt t="41674" x="2997200" y="3846513"/>
          <p14:tracePt t="41682" x="2997200" y="3852863"/>
          <p14:tracePt t="41690" x="2997200" y="3867150"/>
          <p14:tracePt t="41700" x="3005138" y="3879850"/>
          <p14:tracePt t="41700" x="3017838" y="3919538"/>
          <p14:tracePt t="41716" x="3036888" y="3951288"/>
          <p14:tracePt t="41733" x="3070225" y="3997325"/>
          <p14:tracePt t="41749" x="3116263" y="4056063"/>
          <p14:tracePt t="41766" x="3154363" y="4108450"/>
          <p14:tracePt t="41783" x="3206750" y="4173538"/>
          <p14:tracePt t="41799" x="3240088" y="4244975"/>
          <p14:tracePt t="41816" x="3284538" y="4318000"/>
          <p14:tracePt t="41833" x="3336925" y="4395788"/>
          <p14:tracePt t="41850" x="3403600" y="4487863"/>
          <p14:tracePt t="41867" x="3448050" y="4552950"/>
          <p14:tracePt t="41883" x="3481388" y="4591050"/>
          <p14:tracePt t="41899" x="3500438" y="4611688"/>
          <p14:tracePt t="41916" x="3513138" y="4643438"/>
          <p14:tracePt t="41933" x="3521075" y="4656138"/>
          <p14:tracePt t="41949" x="3527425" y="4656138"/>
          <p14:tracePt t="42034" x="3533775" y="4649788"/>
          <p14:tracePt t="42042" x="3540125" y="4643438"/>
          <p14:tracePt t="42050" x="3552825" y="4643438"/>
          <p14:tracePt t="42056" x="3565525" y="4643438"/>
          <p14:tracePt t="42066" x="3598863" y="4637088"/>
          <p14:tracePt t="42083" x="3624263" y="4637088"/>
          <p14:tracePt t="42099" x="3657600" y="4637088"/>
          <p14:tracePt t="42116" x="3703638" y="4637088"/>
          <p14:tracePt t="42133" x="3762375" y="4656138"/>
          <p14:tracePt t="42149" x="3794125" y="4689475"/>
          <p14:tracePt t="42166" x="3840163" y="4708525"/>
          <p14:tracePt t="42183" x="3886200" y="4741863"/>
          <p14:tracePt t="42199" x="3932238" y="4775200"/>
          <p14:tracePt t="42216" x="3990975" y="4826000"/>
          <p14:tracePt t="42233" x="4037013" y="4859338"/>
          <p14:tracePt t="42249" x="4095750" y="4892675"/>
          <p14:tracePt t="42266" x="4206875" y="4924425"/>
          <p14:tracePt t="42283" x="4303713" y="4930775"/>
          <p14:tracePt t="42299" x="4402138" y="4930775"/>
          <p14:tracePt t="42316" x="4500563" y="4918075"/>
          <p14:tracePt t="42332" x="4611688" y="4918075"/>
          <p14:tracePt t="42349" x="4722813" y="4918075"/>
          <p14:tracePt t="42366" x="4813300" y="4918075"/>
          <p14:tracePt t="42383" x="4884738" y="4918075"/>
          <p14:tracePt t="42399" x="4945063" y="4892675"/>
          <p14:tracePt t="42416" x="5003800" y="4852988"/>
          <p14:tracePt t="42432" x="5054600" y="4806950"/>
          <p14:tracePt t="42449" x="5100638" y="4754563"/>
          <p14:tracePt t="42466" x="5173663" y="4683125"/>
          <p14:tracePt t="42482" x="5205413" y="4630738"/>
          <p14:tracePt t="42499" x="5245100" y="4559300"/>
          <p14:tracePt t="42516" x="5270500" y="4473575"/>
          <p14:tracePt t="42532" x="5297488" y="4402138"/>
          <p14:tracePt t="42549" x="5322888" y="4324350"/>
          <p14:tracePt t="42566" x="5329238" y="4244975"/>
          <p14:tracePt t="42582" x="5335588" y="4167188"/>
          <p14:tracePt t="42599" x="5341938" y="4081463"/>
          <p14:tracePt t="42616" x="5349875" y="4003675"/>
          <p14:tracePt t="42632" x="5349875" y="3932238"/>
          <p14:tracePt t="42649" x="5329238" y="3852863"/>
          <p14:tracePt t="42666" x="5297488" y="3775075"/>
          <p14:tracePt t="42682" x="5205413" y="3683000"/>
          <p14:tracePt t="42699" x="5140325" y="3611563"/>
          <p14:tracePt t="42716" x="5054600" y="3565525"/>
          <p14:tracePt t="42733" x="4964113" y="3540125"/>
          <p14:tracePt t="42749" x="4852988" y="3527425"/>
          <p14:tracePt t="42766" x="4748213" y="3521075"/>
          <p14:tracePt t="42782" x="4637088" y="3521075"/>
          <p14:tracePt t="42799" x="4538663" y="3521075"/>
          <p14:tracePt t="42816" x="4460875" y="3521075"/>
          <p14:tracePt t="42832" x="4356100" y="3559175"/>
          <p14:tracePt t="42849" x="4271963" y="3586163"/>
          <p14:tracePt t="42866" x="4179888" y="3651250"/>
          <p14:tracePt t="42882" x="4056063" y="3756025"/>
          <p14:tracePt t="42899" x="3984625" y="3827463"/>
          <p14:tracePt t="42916" x="3925888" y="3892550"/>
          <p14:tracePt t="42933" x="3892550" y="3938588"/>
          <p14:tracePt t="42950" x="3867150" y="3978275"/>
          <p14:tracePt t="42967" x="3852863" y="4010025"/>
          <p14:tracePt t="42983" x="3827463" y="4062413"/>
          <p14:tracePt t="43000" x="3808413" y="4121150"/>
          <p14:tracePt t="43017" x="3794125" y="4179888"/>
          <p14:tracePt t="43033" x="3775075" y="4225925"/>
          <p14:tracePt t="43050" x="3756025" y="4291013"/>
          <p14:tracePt t="43066" x="3749675" y="4324350"/>
          <p14:tracePt t="43083" x="3749675" y="4395788"/>
          <p14:tracePt t="43100" x="3749675" y="4435475"/>
          <p14:tracePt t="43117" x="3768725" y="4460875"/>
          <p14:tracePt t="43133" x="3781425" y="4500563"/>
          <p14:tracePt t="43150" x="3814763" y="4525963"/>
          <p14:tracePt t="43166" x="3860800" y="4546600"/>
          <p14:tracePt t="43183" x="3925888" y="4559300"/>
          <p14:tracePt t="43200" x="4016375" y="4572000"/>
          <p14:tracePt t="43216" x="4108450" y="4572000"/>
          <p14:tracePt t="43233" x="4206875" y="4572000"/>
          <p14:tracePt t="43250" x="4297363" y="4572000"/>
          <p14:tracePt t="43266" x="4356100" y="4572000"/>
          <p14:tracePt t="43283" x="4383088" y="4565650"/>
          <p14:tracePt t="44363" x="4383088" y="4559300"/>
          <p14:tracePt t="44371" x="4368800" y="4559300"/>
          <p14:tracePt t="44383" x="4343400" y="4552950"/>
          <p14:tracePt t="44387" x="4297363" y="4546600"/>
          <p14:tracePt t="44400" x="4238625" y="4546600"/>
          <p14:tracePt t="44416" x="4192588" y="4538663"/>
          <p14:tracePt t="44433" x="4140200" y="4538663"/>
          <p14:tracePt t="44449" x="4095750" y="4532313"/>
          <p14:tracePt t="44466" x="4075113" y="4519613"/>
          <p14:tracePt t="44507" x="4068763" y="4513263"/>
          <p14:tracePt t="44515" x="4062413" y="4513263"/>
          <p14:tracePt t="44523" x="4056063" y="4494213"/>
          <p14:tracePt t="44533" x="4056063" y="4479925"/>
          <p14:tracePt t="44549" x="4049713" y="4467225"/>
          <p14:tracePt t="44566" x="4049713" y="4460875"/>
          <p14:tracePt t="44583" x="4049713" y="4448175"/>
          <p14:tracePt t="44599" x="4056063" y="4448175"/>
          <p14:tracePt t="44616" x="4056063" y="4441825"/>
          <p14:tracePt t="44633" x="4062413" y="4441825"/>
          <p14:tracePt t="44649" x="4081463" y="4441825"/>
          <p14:tracePt t="44666" x="4102100" y="4441825"/>
          <p14:tracePt t="44683" x="4133850" y="4441825"/>
          <p14:tracePt t="44683" x="4154488" y="4441825"/>
          <p14:tracePt t="44699" x="4179888" y="4441825"/>
          <p14:tracePt t="44716" x="4213225" y="4441825"/>
          <p14:tracePt t="44733" x="4232275" y="4441825"/>
          <p14:tracePt t="44749" x="4259263" y="4441825"/>
          <p14:tracePt t="44766" x="4265613" y="4441825"/>
          <p14:tracePt t="44803" x="4271963" y="4441825"/>
          <p14:tracePt t="44955" x="4278313" y="4435475"/>
          <p14:tracePt t="44971" x="4278313" y="4421188"/>
          <p14:tracePt t="44987" x="4284663" y="4421188"/>
          <p14:tracePt t="45475" x="4278313" y="4421188"/>
          <p14:tracePt t="45483" x="4271963" y="4421188"/>
          <p14:tracePt t="45489" x="4265613" y="4421188"/>
          <p14:tracePt t="45499" x="4251325" y="4421188"/>
          <p14:tracePt t="45516" x="4238625" y="4421188"/>
          <p14:tracePt t="45532" x="4219575" y="4421188"/>
          <p14:tracePt t="45549" x="4213225" y="4421188"/>
          <p14:tracePt t="45566" x="4186238" y="4421188"/>
          <p14:tracePt t="45582" x="4173538" y="4427538"/>
          <p14:tracePt t="45599" x="4167188" y="4427538"/>
          <p14:tracePt t="45615" x="4160838" y="4427538"/>
          <p14:tracePt t="45632" x="4154488" y="4427538"/>
          <p14:tracePt t="45649" x="4148138" y="4427538"/>
          <p14:tracePt t="45683" x="4140200" y="4427538"/>
          <p14:tracePt t="45891" x="4148138" y="4427538"/>
          <p14:tracePt t="45899" x="4160838" y="4427538"/>
          <p14:tracePt t="45907" x="4192588" y="4427538"/>
          <p14:tracePt t="45916" x="4219575" y="4435475"/>
          <p14:tracePt t="45932" x="4244975" y="4435475"/>
          <p14:tracePt t="45949" x="4265613" y="4435475"/>
          <p14:tracePt t="45965" x="4278313" y="4435475"/>
          <p14:tracePt t="45982" x="4284663" y="4435475"/>
          <p14:tracePt t="46027" x="4291013" y="4435475"/>
          <p14:tracePt t="46043" x="4297363" y="4435475"/>
          <p14:tracePt t="46067" x="4303713" y="4435475"/>
          <p14:tracePt t="46083" x="4310063" y="4435475"/>
          <p14:tracePt t="46083" x="4318000" y="4427538"/>
          <p14:tracePt t="46099" x="4330700" y="4427538"/>
          <p14:tracePt t="46115" x="4337050" y="4427538"/>
          <p14:tracePt t="46132" x="4343400" y="4427538"/>
          <p14:tracePt t="46467" x="4356100" y="4421188"/>
          <p14:tracePt t="46475" x="4368800" y="4421188"/>
          <p14:tracePt t="46483" x="4389438" y="4421188"/>
          <p14:tracePt t="46499" x="4441825" y="4408488"/>
          <p14:tracePt t="46515" x="4513263" y="4383088"/>
          <p14:tracePt t="46532" x="4584700" y="4368800"/>
          <p14:tracePt t="46549" x="4643438" y="4368800"/>
          <p14:tracePt t="46565" x="4695825" y="4349750"/>
          <p14:tracePt t="46582" x="4741863" y="4343400"/>
          <p14:tracePt t="46598" x="4775200" y="4337050"/>
          <p14:tracePt t="46615" x="4813300" y="4324350"/>
          <p14:tracePt t="46632" x="4865688" y="4310063"/>
          <p14:tracePt t="46648" x="4911725" y="4310063"/>
          <p14:tracePt t="46665" x="4951413" y="4291013"/>
          <p14:tracePt t="46682" x="4995863" y="4278313"/>
          <p14:tracePt t="46698" x="5029200" y="4259263"/>
          <p14:tracePt t="46698" x="5035550" y="4251325"/>
          <p14:tracePt t="46715" x="5068888" y="4238625"/>
          <p14:tracePt t="46732" x="5094288" y="4225925"/>
          <p14:tracePt t="46749" x="5127625" y="4198938"/>
          <p14:tracePt t="46765" x="5153025" y="4179888"/>
          <p14:tracePt t="46782" x="5159375" y="4179888"/>
          <p14:tracePt t="46798" x="5180013" y="4167188"/>
          <p14:tracePt t="46815" x="5192713" y="4160838"/>
          <p14:tracePt t="47315" x="5199063" y="4160838"/>
          <p14:tracePt t="47323" x="5211763" y="4160838"/>
          <p14:tracePt t="47331" x="5232400" y="4167188"/>
          <p14:tracePt t="47337" x="5297488" y="4192588"/>
          <p14:tracePt t="47348" x="5356225" y="4206875"/>
          <p14:tracePt t="47365" x="5446713" y="4219575"/>
          <p14:tracePt t="47381" x="5551488" y="4244975"/>
          <p14:tracePt t="47398" x="5662613" y="4291013"/>
          <p14:tracePt t="47415" x="5780088" y="4318000"/>
          <p14:tracePt t="47431" x="5897563" y="4356100"/>
          <p14:tracePt t="47449" x="5989638" y="4389438"/>
          <p14:tracePt t="47465" x="6073775" y="4402138"/>
          <p14:tracePt t="47482" x="6153150" y="4414838"/>
          <p14:tracePt t="47498" x="6197600" y="4441825"/>
          <p14:tracePt t="47515" x="6256338" y="4460875"/>
          <p14:tracePt t="47531" x="6296025" y="4467225"/>
          <p14:tracePt t="47548" x="6323013" y="4473575"/>
          <p14:tracePt t="47565" x="6342063" y="4479925"/>
          <p14:tracePt t="47581" x="6348413" y="4479925"/>
          <p14:tracePt t="47635" x="6354763" y="4479925"/>
          <p14:tracePt t="47643" x="6361113" y="4479925"/>
          <p14:tracePt t="47651" x="6375400" y="4487863"/>
          <p14:tracePt t="47659" x="6407150" y="4494213"/>
          <p14:tracePt t="47681" x="6440488" y="4500563"/>
          <p14:tracePt t="47682" x="6492875" y="4513263"/>
          <p14:tracePt t="47698" x="6570663" y="4513263"/>
          <p14:tracePt t="47715" x="6688138" y="4519613"/>
          <p14:tracePt t="47731" x="6759575" y="4519613"/>
          <p14:tracePt t="47748" x="6824663" y="4519613"/>
          <p14:tracePt t="47765" x="6904038" y="4506913"/>
          <p14:tracePt t="47782" x="6969125" y="4487863"/>
          <p14:tracePt t="47798" x="7027863" y="4427538"/>
          <p14:tracePt t="47815" x="7067550" y="4383088"/>
          <p14:tracePt t="47831" x="7080250" y="4318000"/>
          <p14:tracePt t="47848" x="7086600" y="4251325"/>
          <p14:tracePt t="47865" x="7086600" y="4173538"/>
          <p14:tracePt t="47882" x="7080250" y="4102100"/>
          <p14:tracePt t="47898" x="7067550" y="4037013"/>
          <p14:tracePt t="47915" x="7021513" y="3932238"/>
          <p14:tracePt t="47931" x="6962775" y="3846513"/>
          <p14:tracePt t="47948" x="6877050" y="3762375"/>
          <p14:tracePt t="47965" x="6824663" y="3703638"/>
          <p14:tracePt t="47981" x="6765925" y="3670300"/>
          <p14:tracePt t="47998" x="6694488" y="3638550"/>
          <p14:tracePt t="48015" x="6610350" y="3624263"/>
          <p14:tracePt t="48031" x="6524625" y="3624263"/>
          <p14:tracePt t="48048" x="6453188" y="3624263"/>
          <p14:tracePt t="48065" x="6388100" y="3624263"/>
          <p14:tracePt t="48081" x="6308725" y="3651250"/>
          <p14:tracePt t="48098" x="6224588" y="3683000"/>
          <p14:tracePt t="48115" x="6126163" y="3749675"/>
          <p14:tracePt t="48131" x="6073775" y="3775075"/>
          <p14:tracePt t="48148" x="6042025" y="3802063"/>
          <p14:tracePt t="48165" x="6002338" y="3833813"/>
          <p14:tracePt t="48181" x="5956300" y="3879850"/>
          <p14:tracePt t="48198" x="5897563" y="3938588"/>
          <p14:tracePt t="48214" x="5826125" y="4010025"/>
          <p14:tracePt t="48231" x="5761038" y="4081463"/>
          <p14:tracePt t="48248" x="5708650" y="4160838"/>
          <p14:tracePt t="48264" x="5675313" y="4213225"/>
          <p14:tracePt t="48281" x="5656263" y="4265613"/>
          <p14:tracePt t="48298" x="5649913" y="4330700"/>
          <p14:tracePt t="48314" x="5649913" y="4414838"/>
          <p14:tracePt t="48331" x="5662613" y="4460875"/>
          <p14:tracePt t="48348" x="5689600" y="4506913"/>
          <p14:tracePt t="48364" x="5740400" y="4546600"/>
          <p14:tracePt t="48381" x="5819775" y="4572000"/>
          <p14:tracePt t="48398" x="5918200" y="4597400"/>
          <p14:tracePt t="48414" x="6042025" y="4611688"/>
          <p14:tracePt t="48431" x="6184900" y="4618038"/>
          <p14:tracePt t="48448" x="6296025" y="4624388"/>
          <p14:tracePt t="48465" x="6388100" y="4630738"/>
          <p14:tracePt t="48481" x="6426200" y="4630738"/>
          <p14:tracePt t="49331" x="6413500" y="4624388"/>
          <p14:tracePt t="49339" x="6407150" y="4618038"/>
          <p14:tracePt t="49347" x="6375400" y="4618038"/>
          <p14:tracePt t="49364" x="6316663" y="4611688"/>
          <p14:tracePt t="49364" x="6205538" y="4611688"/>
          <p14:tracePt t="49381" x="6080125" y="4611688"/>
          <p14:tracePt t="49398" x="5930900" y="4611688"/>
          <p14:tracePt t="49414" x="5773738" y="4611688"/>
          <p14:tracePt t="49431" x="5603875" y="4605338"/>
          <p14:tracePt t="49447" x="5440363" y="4591050"/>
          <p14:tracePt t="49464" x="5270500" y="4584700"/>
          <p14:tracePt t="49481" x="5127625" y="4578350"/>
          <p14:tracePt t="49497" x="5041900" y="4572000"/>
          <p14:tracePt t="49514" x="4957763" y="4572000"/>
          <p14:tracePt t="49531" x="4859338" y="4552950"/>
          <p14:tracePt t="49547" x="4819650" y="4552950"/>
          <p14:tracePt t="49564" x="4787900" y="4552950"/>
          <p14:tracePt t="49581" x="4754563" y="4546600"/>
          <p14:tracePt t="49597" x="4735513" y="4546600"/>
          <p14:tracePt t="49614" x="4722813" y="4546600"/>
          <p14:tracePt t="49631" x="4708525" y="4546600"/>
          <p14:tracePt t="49647" x="4695825" y="4546600"/>
          <p14:tracePt t="49664" x="4670425" y="4546600"/>
          <p14:tracePt t="49681" x="4643438" y="4546600"/>
          <p14:tracePt t="49697" x="4618038" y="4532313"/>
          <p14:tracePt t="49714" x="4597400" y="4532313"/>
          <p14:tracePt t="49731" x="4591050" y="4532313"/>
          <p14:tracePt t="49963" x="4591050" y="4538663"/>
          <p14:tracePt t="49971" x="4591050" y="4552950"/>
          <p14:tracePt t="49976" x="4591050" y="4572000"/>
          <p14:tracePt t="49981" x="4578350" y="4618038"/>
          <p14:tracePt t="49997" x="4559300" y="4683125"/>
          <p14:tracePt t="50014" x="4546600" y="4754563"/>
          <p14:tracePt t="50030" x="4532313" y="4833938"/>
          <p14:tracePt t="50047" x="4525963" y="4905375"/>
          <p14:tracePt t="50064" x="4525963" y="4964113"/>
          <p14:tracePt t="50081" x="4538663" y="5003800"/>
          <p14:tracePt t="50097" x="4584700" y="5029200"/>
          <p14:tracePt t="50114" x="4664075" y="5048250"/>
          <p14:tracePt t="50131" x="4840288" y="5062538"/>
          <p14:tracePt t="50147" x="4970463" y="5062538"/>
          <p14:tracePt t="50164" x="5121275" y="5062538"/>
          <p14:tracePt t="50181" x="5276850" y="5068888"/>
          <p14:tracePt t="50197" x="5440363" y="5075238"/>
          <p14:tracePt t="50214" x="5603875" y="5081588"/>
          <p14:tracePt t="50231" x="5792788" y="5106988"/>
          <p14:tracePt t="50247" x="5956300" y="5127625"/>
          <p14:tracePt t="50264" x="6107113" y="5153025"/>
          <p14:tracePt t="50280" x="6197600" y="5180013"/>
          <p14:tracePt t="50297" x="6256338" y="5199063"/>
          <p14:tracePt t="50314" x="6270625" y="5199063"/>
          <p14:tracePt t="52164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section_4/</a:t>
            </a:r>
            <a:r>
              <a:rPr lang="en-US" dirty="0" smtClean="0">
                <a:hlinkClick r:id="rId4" action="ppaction://hlinkfile"/>
              </a:rPr>
              <a:t>TaxReturn.java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744538"/>
            <a:ext cx="9134475" cy="5262562"/>
          </a:xfr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1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/**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2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A tax return of a taxpayer in 2008.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3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*/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4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class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TaxReturn</a:t>
            </a:r>
            <a:endParaRPr lang="en-US" sz="1200" dirty="0" smtClean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5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 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6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static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final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SINGLE = </a:t>
            </a:r>
            <a:r>
              <a:rPr lang="en-US" sz="12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7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static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final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MARRIED = </a:t>
            </a:r>
            <a:r>
              <a:rPr lang="en-US" sz="12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8 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9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private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static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final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RATE1 = </a:t>
            </a:r>
            <a:r>
              <a:rPr lang="en-US" sz="12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0.10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10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private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static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final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RATE2 = </a:t>
            </a:r>
            <a:r>
              <a:rPr lang="en-US" sz="12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0.25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11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private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static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final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RATE1_SINGLE_LIMIT = </a:t>
            </a:r>
            <a:r>
              <a:rPr lang="en-US" sz="12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32000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12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private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static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final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RATE1_MARRIED_LIMIT = </a:t>
            </a:r>
            <a:r>
              <a:rPr lang="en-US" sz="12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64000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13 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14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private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income;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15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private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status;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16 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17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/**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18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2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Constructs a </a:t>
            </a:r>
            <a:r>
              <a:rPr lang="en-US" sz="1200" dirty="0" err="1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TaxReturn</a:t>
            </a:r>
            <a:r>
              <a:rPr lang="en-US" sz="12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object for a given income and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19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2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marital status.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20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@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param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anIncome</a:t>
            </a:r>
            <a:r>
              <a:rPr lang="en-US" sz="12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the taxpayer income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21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@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param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aStatus</a:t>
            </a:r>
            <a:r>
              <a:rPr lang="en-US" sz="12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either SINGLE or MARRIED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22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*/  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23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TaxReturn(</a:t>
            </a:r>
            <a:r>
              <a:rPr lang="en-US" sz="12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anIncome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aStatus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24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{ 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25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income =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anIncome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26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status =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aStatus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27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28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162800" y="57912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Continued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58"/>
    </mc:Choice>
    <mc:Fallback xmlns="">
      <p:transition spd="slow" advTm="41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section_4/</a:t>
            </a:r>
            <a:r>
              <a:rPr lang="en-US" dirty="0" smtClean="0">
                <a:hlinkClick r:id="rId4" action="ppaction://hlinkfile"/>
              </a:rPr>
              <a:t>TaxReturn.java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744538"/>
            <a:ext cx="9134475" cy="6186487"/>
          </a:xfr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29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getTax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30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{ 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31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tax1 = </a:t>
            </a:r>
            <a:r>
              <a:rPr lang="en-US" sz="12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32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tax2 = </a:t>
            </a:r>
            <a:r>
              <a:rPr lang="en-US" sz="12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33 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34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if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(status == SINGLE)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35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{ 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36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if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(income &lt;= RATE1_SINGLE_LIMIT)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37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{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38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tax1 = RATE1 * income;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39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}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40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else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41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{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42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tax1 = RATE1 * RATE1_SINGLE_LIMIT;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43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tax2 = RATE2 * (income - RATE1_SINGLE_LIMIT);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44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}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45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}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46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else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47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{ 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48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if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(income &lt;= RATE1_MARRIED_LIMIT)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49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{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50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tax1 = RATE1 * income;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51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}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52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else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53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{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54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tax1 = RATE1 * RATE1_MARRIED_LIMIT;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55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tax2 = RATE2 * (income - RATE1_MARRIED_LIMIT);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56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}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57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}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58  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59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2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return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tax1 + tax2;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60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61  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sz="1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59"/>
    </mc:Choice>
    <mc:Fallback xmlns="">
      <p:transition spd="slow" advTm="108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0" x="5218113" y="3194050"/>
          <p14:tracePt t="1298" x="5218113" y="3187700"/>
          <p14:tracePt t="1410" x="5211763" y="3175000"/>
          <p14:tracePt t="1418" x="5211763" y="3167063"/>
          <p14:tracePt t="1426" x="5205413" y="3154363"/>
          <p14:tracePt t="1434" x="5199063" y="3135313"/>
          <p14:tracePt t="1442" x="5186363" y="3095625"/>
          <p14:tracePt t="1458" x="5140325" y="3055938"/>
          <p14:tracePt t="1469" x="5062538" y="2978150"/>
          <p14:tracePt t="1486" x="4976813" y="2906713"/>
          <p14:tracePt t="1503" x="4905375" y="2841625"/>
          <p14:tracePt t="1519" x="4806950" y="2789238"/>
          <p14:tracePt t="1536" x="4729163" y="2730500"/>
          <p14:tracePt t="1552" x="4637088" y="2684463"/>
          <p14:tracePt t="1569" x="4584700" y="2644775"/>
          <p14:tracePt t="1586" x="4513263" y="2619375"/>
          <p14:tracePt t="1603" x="4479925" y="2606675"/>
          <p14:tracePt t="1619" x="4441825" y="2592388"/>
          <p14:tracePt t="1636" x="4408488" y="2573338"/>
          <p14:tracePt t="1652" x="4383088" y="2554288"/>
          <p14:tracePt t="1669" x="4356100" y="2533650"/>
          <p14:tracePt t="1686" x="4330700" y="2514600"/>
          <p14:tracePt t="1702" x="4303713" y="2495550"/>
          <p14:tracePt t="1718" x="4271963" y="2455863"/>
          <p14:tracePt t="1735" x="4238625" y="2403475"/>
          <p14:tracePt t="1751" x="4186238" y="2344738"/>
          <p14:tracePt t="1768" x="4133850" y="2279650"/>
          <p14:tracePt t="1785" x="4068763" y="2193925"/>
          <p14:tracePt t="1801" x="4043363" y="2162175"/>
          <p14:tracePt t="1818" x="4016375" y="2135188"/>
          <p14:tracePt t="1835" x="3990975" y="2090738"/>
          <p14:tracePt t="1851" x="3970338" y="2063750"/>
          <p14:tracePt t="1868" x="3951288" y="2032000"/>
          <p14:tracePt t="1885" x="3932238" y="2005013"/>
          <p14:tracePt t="1902" x="3911600" y="1973263"/>
          <p14:tracePt t="1918" x="3892550" y="1946275"/>
          <p14:tracePt t="1935" x="3886200" y="1933575"/>
          <p14:tracePt t="1951" x="3879850" y="1912938"/>
          <p14:tracePt t="1968" x="3873500" y="1906588"/>
          <p14:tracePt t="1985" x="3873500" y="1900238"/>
          <p14:tracePt t="4161" x="3873500" y="1893888"/>
          <p14:tracePt t="4169" x="3860800" y="1887538"/>
          <p14:tracePt t="4172" x="3840163" y="1868488"/>
          <p14:tracePt t="4184" x="3802063" y="1828800"/>
          <p14:tracePt t="4201" x="3781425" y="1809750"/>
          <p14:tracePt t="4217" x="3762375" y="1789113"/>
          <p14:tracePt t="4234" x="3749675" y="1770063"/>
          <p14:tracePt t="4250" x="3741738" y="1763713"/>
          <p14:tracePt t="4441" x="3735388" y="1757363"/>
          <p14:tracePt t="4449" x="3729038" y="1757363"/>
          <p14:tracePt t="4457" x="3709988" y="1751013"/>
          <p14:tracePt t="4467" x="3697288" y="1744663"/>
          <p14:tracePt t="4484" x="3663950" y="1736725"/>
          <p14:tracePt t="4500" x="3651250" y="1736725"/>
          <p14:tracePt t="4553" x="3644900" y="1736725"/>
          <p14:tracePt t="4561" x="3644900" y="1744663"/>
          <p14:tracePt t="4571" x="3644900" y="1757363"/>
          <p14:tracePt t="4571" x="3644900" y="1776413"/>
          <p14:tracePt t="4584" x="3644900" y="1835150"/>
          <p14:tracePt t="4600" x="3651250" y="1939925"/>
          <p14:tracePt t="4617" x="3690938" y="2017713"/>
          <p14:tracePt t="4634" x="3735388" y="2090738"/>
          <p14:tracePt t="4650" x="3787775" y="2149475"/>
          <p14:tracePt t="4667" x="3833813" y="2193925"/>
          <p14:tracePt t="4683" x="3840163" y="2214563"/>
          <p14:tracePt t="4700" x="3852863" y="2220913"/>
          <p14:tracePt t="4937" x="3867150" y="2220913"/>
          <p14:tracePt t="4945" x="3886200" y="2214563"/>
          <p14:tracePt t="4953" x="3911600" y="2214563"/>
          <p14:tracePt t="4961" x="3944938" y="2214563"/>
          <p14:tracePt t="4967" x="4016375" y="2214563"/>
          <p14:tracePt t="4983" x="4075113" y="2214563"/>
          <p14:tracePt t="5000" x="4127500" y="2208213"/>
          <p14:tracePt t="5017" x="4154488" y="2208213"/>
          <p14:tracePt t="5034" x="4186238" y="2214563"/>
          <p14:tracePt t="5050" x="4206875" y="2246313"/>
          <p14:tracePt t="5067" x="4225925" y="2273300"/>
          <p14:tracePt t="5083" x="4244975" y="2279650"/>
          <p14:tracePt t="5100" x="4303713" y="2279650"/>
          <p14:tracePt t="5297" x="4297363" y="2279650"/>
          <p14:tracePt t="5313" x="4291013" y="2266950"/>
          <p14:tracePt t="5322" x="4284663" y="2252663"/>
          <p14:tracePt t="5325" x="4271963" y="2246313"/>
          <p14:tracePt t="5333" x="4265613" y="2233613"/>
          <p14:tracePt t="5350" x="4225925" y="2233613"/>
          <p14:tracePt t="5367" x="4148138" y="2227263"/>
          <p14:tracePt t="5383" x="4016375" y="2220913"/>
          <p14:tracePt t="5401" x="3775075" y="2201863"/>
          <p14:tracePt t="5418" x="3559175" y="2208213"/>
          <p14:tracePt t="5434" x="3252788" y="2239963"/>
          <p14:tracePt t="5451" x="2990850" y="2273300"/>
          <p14:tracePt t="5468" x="2768600" y="2292350"/>
          <p14:tracePt t="5484" x="2586038" y="2292350"/>
          <p14:tracePt t="5501" x="2397125" y="2292350"/>
          <p14:tracePt t="5518" x="2246313" y="2292350"/>
          <p14:tracePt t="5534" x="2070100" y="2292350"/>
          <p14:tracePt t="5551" x="1887538" y="2292350"/>
          <p14:tracePt t="5568" x="1724025" y="2292350"/>
          <p14:tracePt t="5584" x="1554163" y="2292350"/>
          <p14:tracePt t="5601" x="1300163" y="2292350"/>
          <p14:tracePt t="5618" x="1162050" y="2292350"/>
          <p14:tracePt t="5634" x="1058863" y="2292350"/>
          <p14:tracePt t="5651" x="979488" y="2279650"/>
          <p14:tracePt t="5667" x="947738" y="2252663"/>
          <p14:tracePt t="5684" x="933450" y="2214563"/>
          <p14:tracePt t="5701" x="933450" y="2187575"/>
          <p14:tracePt t="5717" x="954088" y="2155825"/>
          <p14:tracePt t="5734" x="985838" y="2122488"/>
          <p14:tracePt t="5751" x="1006475" y="2103438"/>
          <p14:tracePt t="5767" x="1031875" y="2082800"/>
          <p14:tracePt t="5784" x="1038225" y="2076450"/>
          <p14:tracePt t="5906" x="1031875" y="2076450"/>
          <p14:tracePt t="5914" x="1025525" y="2070100"/>
          <p14:tracePt t="6242" x="1012825" y="2063750"/>
          <p14:tracePt t="6242" x="998538" y="2063750"/>
          <p14:tracePt t="6258" x="992188" y="2057400"/>
          <p14:tracePt t="6258" x="979488" y="2044700"/>
          <p14:tracePt t="6267" x="933450" y="2032000"/>
          <p14:tracePt t="6284" x="889000" y="2011363"/>
          <p14:tracePt t="6301" x="855663" y="1985963"/>
          <p14:tracePt t="6317" x="830263" y="1973263"/>
          <p14:tracePt t="6334" x="815975" y="1965325"/>
          <p14:tracePt t="6351" x="815975" y="1952625"/>
          <p14:tracePt t="6367" x="809625" y="1946275"/>
          <p14:tracePt t="6384" x="809625" y="1939925"/>
          <p14:tracePt t="6401" x="803275" y="1933575"/>
          <p14:tracePt t="6490" x="796925" y="1927225"/>
          <p14:tracePt t="6498" x="790575" y="1927225"/>
          <p14:tracePt t="6500" x="784225" y="1927225"/>
          <p14:tracePt t="7138" x="790575" y="1927225"/>
          <p14:tracePt t="7146" x="803275" y="1927225"/>
          <p14:tracePt t="7162" x="809625" y="1927225"/>
          <p14:tracePt t="7170" x="822325" y="1927225"/>
          <p14:tracePt t="7184" x="830263" y="1927225"/>
          <p14:tracePt t="7184" x="855663" y="1927225"/>
          <p14:tracePt t="7200" x="868363" y="1927225"/>
          <p14:tracePt t="7217" x="874713" y="1933575"/>
          <p14:tracePt t="7266" x="881063" y="1933575"/>
          <p14:tracePt t="7289" x="889000" y="1933575"/>
          <p14:tracePt t="7306" x="895350" y="1933575"/>
          <p14:tracePt t="7314" x="901700" y="1933575"/>
          <p14:tracePt t="7322" x="908050" y="1933575"/>
          <p14:tracePt t="7329" x="914400" y="1933575"/>
          <p14:tracePt t="7338" x="933450" y="1933575"/>
          <p14:tracePt t="7350" x="947738" y="1933575"/>
          <p14:tracePt t="7367" x="966788" y="1933575"/>
          <p14:tracePt t="7383" x="973138" y="1933575"/>
          <p14:tracePt t="7401" x="979488" y="1933575"/>
          <p14:tracePt t="7498" x="985838" y="1933575"/>
          <p14:tracePt t="7522" x="992188" y="1933575"/>
          <p14:tracePt t="7569" x="998538" y="1933575"/>
          <p14:tracePt t="7625" x="1006475" y="1933575"/>
          <p14:tracePt t="7665" x="1012825" y="1933575"/>
          <p14:tracePt t="7669" x="1019175" y="1933575"/>
          <p14:tracePt t="7706" x="1025525" y="1933575"/>
          <p14:tracePt t="7729" x="1031875" y="1933575"/>
          <p14:tracePt t="7753" x="1038225" y="1933575"/>
          <p14:tracePt t="7770" x="1044575" y="1927225"/>
          <p14:tracePt t="7809" x="1050925" y="1927225"/>
          <p14:tracePt t="8009" x="1058863" y="1927225"/>
          <p14:tracePt t="8026" x="1065213" y="1927225"/>
          <p14:tracePt t="8041" x="1071563" y="1927225"/>
          <p14:tracePt t="8051" x="1077913" y="1927225"/>
          <p14:tracePt t="8057" x="1084263" y="1927225"/>
          <p14:tracePt t="8067" x="1090613" y="1927225"/>
          <p14:tracePt t="8083" x="1096963" y="1927225"/>
          <p14:tracePt t="8257" x="1090613" y="1927225"/>
          <p14:tracePt t="8265" x="1090613" y="1933575"/>
          <p14:tracePt t="8273" x="1084263" y="1933575"/>
          <p14:tracePt t="8283" x="1071563" y="1933575"/>
          <p14:tracePt t="8289" x="1050925" y="1933575"/>
          <p14:tracePt t="8300" x="1019175" y="1933575"/>
          <p14:tracePt t="8317" x="979488" y="1933575"/>
          <p14:tracePt t="8333" x="933450" y="1933575"/>
          <p14:tracePt t="8350" x="889000" y="1939925"/>
          <p14:tracePt t="8366" x="862013" y="1939925"/>
          <p14:tracePt t="8383" x="842963" y="1946275"/>
          <p14:tracePt t="8400" x="836613" y="1946275"/>
          <p14:tracePt t="8416" x="830263" y="1946275"/>
          <p14:tracePt t="8433" x="822325" y="1946275"/>
          <p14:tracePt t="8450" x="815975" y="1946275"/>
          <p14:tracePt t="8489" x="809625" y="1946275"/>
          <p14:tracePt t="8537" x="803275" y="1946275"/>
          <p14:tracePt t="8657" x="809625" y="1952625"/>
          <p14:tracePt t="8665" x="822325" y="1958975"/>
          <p14:tracePt t="8673" x="842963" y="1958975"/>
          <p14:tracePt t="8681" x="868363" y="1958975"/>
          <p14:tracePt t="8687" x="954088" y="1965325"/>
          <p14:tracePt t="8700" x="1044575" y="1965325"/>
          <p14:tracePt t="8716" x="1149350" y="1965325"/>
          <p14:tracePt t="8732" x="1235075" y="1965325"/>
          <p14:tracePt t="8749" x="1312863" y="1965325"/>
          <p14:tracePt t="8765" x="1377950" y="1973263"/>
          <p14:tracePt t="8782" x="1411288" y="1973263"/>
          <p14:tracePt t="8799" x="1430338" y="1973263"/>
          <p14:tracePt t="8815" x="1443038" y="1965325"/>
          <p14:tracePt t="8832" x="1463675" y="1965325"/>
          <p14:tracePt t="8849" x="1495425" y="1965325"/>
          <p14:tracePt t="8865" x="1541463" y="1965325"/>
          <p14:tracePt t="8882" x="1593850" y="1965325"/>
          <p14:tracePt t="8899" x="1665288" y="1965325"/>
          <p14:tracePt t="8915" x="1730375" y="1965325"/>
          <p14:tracePt t="8932" x="1782763" y="1965325"/>
          <p14:tracePt t="8949" x="1822450" y="1965325"/>
          <p14:tracePt t="8965" x="1854200" y="1952625"/>
          <p14:tracePt t="8982" x="1881188" y="1939925"/>
          <p14:tracePt t="8999" x="1900238" y="1912938"/>
          <p14:tracePt t="9015" x="1933575" y="1893888"/>
          <p14:tracePt t="9032" x="1965325" y="1868488"/>
          <p14:tracePt t="9049" x="1979613" y="1841500"/>
          <p14:tracePt t="9065" x="1992313" y="1828800"/>
          <p14:tracePt t="9082" x="1998663" y="1816100"/>
          <p14:tracePt t="9098" x="1998663" y="1809750"/>
          <p14:tracePt t="9115" x="1998663" y="1795463"/>
          <p14:tracePt t="9132" x="2005013" y="1782763"/>
          <p14:tracePt t="9148" x="1992313" y="1770063"/>
          <p14:tracePt t="9165" x="1979613" y="1751013"/>
          <p14:tracePt t="9182" x="1946275" y="1730375"/>
          <p14:tracePt t="9198" x="1912938" y="1711325"/>
          <p14:tracePt t="9215" x="1847850" y="1677988"/>
          <p14:tracePt t="9232" x="1770063" y="1646238"/>
          <p14:tracePt t="9248" x="1711325" y="1633538"/>
          <p14:tracePt t="9265" x="1639888" y="1633538"/>
          <p14:tracePt t="9282" x="1566863" y="1619250"/>
          <p14:tracePt t="9298" x="1501775" y="1612900"/>
          <p14:tracePt t="9315" x="1436688" y="1612900"/>
          <p14:tracePt t="9332" x="1365250" y="1612900"/>
          <p14:tracePt t="9348" x="1300163" y="1612900"/>
          <p14:tracePt t="9366" x="1241425" y="1612900"/>
          <p14:tracePt t="9382" x="1195388" y="1612900"/>
          <p14:tracePt t="9400" x="1136650" y="1612900"/>
          <p14:tracePt t="9415" x="1096963" y="1612900"/>
          <p14:tracePt t="9432" x="1050925" y="1633538"/>
          <p14:tracePt t="9448" x="960438" y="1658938"/>
          <p14:tracePt t="9465" x="908050" y="1684338"/>
          <p14:tracePt t="9482" x="874713" y="1698625"/>
          <p14:tracePt t="9498" x="830263" y="1717675"/>
          <p14:tracePt t="9515" x="796925" y="1744663"/>
          <p14:tracePt t="9532" x="757238" y="1763713"/>
          <p14:tracePt t="9548" x="738188" y="1782763"/>
          <p14:tracePt t="9565" x="719138" y="1803400"/>
          <p14:tracePt t="9582" x="704850" y="1822450"/>
          <p14:tracePt t="9598" x="704850" y="1841500"/>
          <p14:tracePt t="9615" x="704850" y="1847850"/>
          <p14:tracePt t="9632" x="704850" y="1862138"/>
          <p14:tracePt t="9632" x="711200" y="1874838"/>
          <p14:tracePt t="9648" x="731838" y="1887538"/>
          <p14:tracePt t="9665" x="757238" y="1906588"/>
          <p14:tracePt t="9682" x="803275" y="1927225"/>
          <p14:tracePt t="9698" x="849313" y="1939925"/>
          <p14:tracePt t="9715" x="927100" y="1952625"/>
          <p14:tracePt t="9732" x="979488" y="1952625"/>
          <p14:tracePt t="9748" x="1025525" y="1952625"/>
          <p14:tracePt t="9765" x="1058863" y="1952625"/>
          <p14:tracePt t="9782" x="1071563" y="1952625"/>
          <p14:tracePt t="9798" x="1077913" y="1952625"/>
          <p14:tracePt t="10265" x="1071563" y="1958975"/>
          <p14:tracePt t="10281" x="1065213" y="1958975"/>
          <p14:tracePt t="10305" x="1058863" y="1958975"/>
          <p14:tracePt t="10321" x="1050925" y="1958975"/>
          <p14:tracePt t="10329" x="1044575" y="1958975"/>
          <p14:tracePt t="10337" x="1019175" y="1965325"/>
          <p14:tracePt t="10353" x="1006475" y="1973263"/>
          <p14:tracePt t="10361" x="998538" y="1973263"/>
          <p14:tracePt t="10369" x="966788" y="1979613"/>
          <p14:tracePt t="10382" x="927100" y="1985963"/>
          <p14:tracePt t="10399" x="889000" y="1998663"/>
          <p14:tracePt t="10416" x="855663" y="2005013"/>
          <p14:tracePt t="10432" x="842963" y="2011363"/>
          <p14:tracePt t="10449" x="836613" y="2024063"/>
          <p14:tracePt t="10466" x="830263" y="2024063"/>
          <p14:tracePt t="10505" x="830263" y="2032000"/>
          <p14:tracePt t="10521" x="830263" y="2044700"/>
          <p14:tracePt t="10537" x="830263" y="2057400"/>
          <p14:tracePt t="10540" x="830263" y="2063750"/>
          <p14:tracePt t="10549" x="815975" y="2082800"/>
          <p14:tracePt t="10566" x="815975" y="2109788"/>
          <p14:tracePt t="10582" x="809625" y="2135188"/>
          <p14:tracePt t="10599" x="796925" y="2162175"/>
          <p14:tracePt t="10616" x="790575" y="2187575"/>
          <p14:tracePt t="10632" x="784225" y="2227263"/>
          <p14:tracePt t="10649" x="769938" y="2305050"/>
          <p14:tracePt t="10666" x="769938" y="2370138"/>
          <p14:tracePt t="10682" x="769938" y="2449513"/>
          <p14:tracePt t="10699" x="763588" y="2527300"/>
          <p14:tracePt t="10715" x="757238" y="2613025"/>
          <p14:tracePt t="10732" x="757238" y="2665413"/>
          <p14:tracePt t="10749" x="750888" y="2724150"/>
          <p14:tracePt t="10765" x="750888" y="2789238"/>
          <p14:tracePt t="10782" x="750888" y="2860675"/>
          <p14:tracePt t="10799" x="744538" y="2932113"/>
          <p14:tracePt t="10815" x="744538" y="3011488"/>
          <p14:tracePt t="10832" x="731838" y="3082925"/>
          <p14:tracePt t="10849" x="711200" y="3194050"/>
          <p14:tracePt t="10866" x="698500" y="3265488"/>
          <p14:tracePt t="10882" x="698500" y="3324225"/>
          <p14:tracePt t="10899" x="698500" y="3370263"/>
          <p14:tracePt t="10915" x="698500" y="3422650"/>
          <p14:tracePt t="10932" x="692150" y="3475038"/>
          <p14:tracePt t="10949" x="685800" y="3527425"/>
          <p14:tracePt t="10965" x="685800" y="3592513"/>
          <p14:tracePt t="10982" x="679450" y="3632200"/>
          <p14:tracePt t="10999" x="679450" y="3670300"/>
          <p14:tracePt t="11015" x="673100" y="3709988"/>
          <p14:tracePt t="11032" x="666750" y="3749675"/>
          <p14:tracePt t="11049" x="666750" y="3787775"/>
          <p14:tracePt t="11065" x="666750" y="3802063"/>
          <p14:tracePt t="11105" x="666750" y="3808413"/>
          <p14:tracePt t="11225" x="673100" y="3808413"/>
          <p14:tracePt t="11233" x="679450" y="3808413"/>
          <p14:tracePt t="11241" x="692150" y="3808413"/>
          <p14:tracePt t="11249" x="698500" y="3808413"/>
          <p14:tracePt t="11257" x="731838" y="3808413"/>
          <p14:tracePt t="11266" x="750888" y="3802063"/>
          <p14:tracePt t="11282" x="769938" y="3802063"/>
          <p14:tracePt t="11299" x="796925" y="3802063"/>
          <p14:tracePt t="11315" x="815975" y="3802063"/>
          <p14:tracePt t="11332" x="842963" y="3802063"/>
          <p14:tracePt t="11349" x="868363" y="3794125"/>
          <p14:tracePt t="11366" x="889000" y="3794125"/>
          <p14:tracePt t="11382" x="920750" y="3794125"/>
          <p14:tracePt t="11399" x="933450" y="3794125"/>
          <p14:tracePt t="11415" x="939800" y="3794125"/>
          <p14:tracePt t="11553" x="933450" y="3794125"/>
          <p14:tracePt t="11593" x="927100" y="3794125"/>
          <p14:tracePt t="11609" x="920750" y="3794125"/>
          <p14:tracePt t="11617" x="920750" y="3787775"/>
          <p14:tracePt t="11625" x="908050" y="3787775"/>
          <p14:tracePt t="11632" x="895350" y="3781425"/>
          <p14:tracePt t="11648" x="868363" y="3775075"/>
          <p14:tracePt t="11665" x="836613" y="3741738"/>
          <p14:tracePt t="11682" x="809625" y="3709988"/>
          <p14:tracePt t="11698" x="784225" y="3697288"/>
          <p14:tracePt t="11715" x="763588" y="3676650"/>
          <p14:tracePt t="11732" x="750888" y="3663950"/>
          <p14:tracePt t="11748" x="744538" y="3651250"/>
          <p14:tracePt t="11765" x="738188" y="3624263"/>
          <p14:tracePt t="11782" x="731838" y="3598863"/>
          <p14:tracePt t="11798" x="719138" y="3573463"/>
          <p14:tracePt t="11815" x="719138" y="3533775"/>
          <p14:tracePt t="11832" x="704850" y="3487738"/>
          <p14:tracePt t="11848" x="704850" y="3441700"/>
          <p14:tracePt t="11865" x="704850" y="3344863"/>
          <p14:tracePt t="11882" x="704850" y="3271838"/>
          <p14:tracePt t="11898" x="692150" y="3181350"/>
          <p14:tracePt t="11915" x="692150" y="3101975"/>
          <p14:tracePt t="11932" x="692150" y="3043238"/>
          <p14:tracePt t="11948" x="692150" y="2952750"/>
          <p14:tracePt t="11965" x="698500" y="2879725"/>
          <p14:tracePt t="11982" x="704850" y="2789238"/>
          <p14:tracePt t="11998" x="711200" y="2730500"/>
          <p14:tracePt t="12015" x="725488" y="2665413"/>
          <p14:tracePt t="12032" x="731838" y="2619375"/>
          <p14:tracePt t="12048" x="738188" y="2566988"/>
          <p14:tracePt t="12065" x="750888" y="2489200"/>
          <p14:tracePt t="12082" x="750888" y="2430463"/>
          <p14:tracePt t="12098" x="750888" y="2378075"/>
          <p14:tracePt t="12115" x="757238" y="2332038"/>
          <p14:tracePt t="12132" x="763588" y="2292350"/>
          <p14:tracePt t="12148" x="769938" y="2260600"/>
          <p14:tracePt t="12165" x="777875" y="2220913"/>
          <p14:tracePt t="12182" x="777875" y="2181225"/>
          <p14:tracePt t="12198" x="784225" y="2149475"/>
          <p14:tracePt t="12215" x="790575" y="2116138"/>
          <p14:tracePt t="12232" x="796925" y="2103438"/>
          <p14:tracePt t="12248" x="796925" y="2076450"/>
          <p14:tracePt t="12265" x="796925" y="2070100"/>
          <p14:tracePt t="12425" x="796925" y="2076450"/>
          <p14:tracePt t="12433" x="796925" y="2082800"/>
          <p14:tracePt t="12441" x="790575" y="2097088"/>
          <p14:tracePt t="12449" x="790575" y="2128838"/>
          <p14:tracePt t="12465" x="777875" y="2201863"/>
          <p14:tracePt t="12482" x="777875" y="2252663"/>
          <p14:tracePt t="12498" x="769938" y="2305050"/>
          <p14:tracePt t="12515" x="763588" y="2378075"/>
          <p14:tracePt t="12531" x="757238" y="2455863"/>
          <p14:tracePt t="12548" x="750888" y="2533650"/>
          <p14:tracePt t="12565" x="744538" y="2638425"/>
          <p14:tracePt t="12581" x="725488" y="2749550"/>
          <p14:tracePt t="12598" x="711200" y="2847975"/>
          <p14:tracePt t="12615" x="704850" y="2932113"/>
          <p14:tracePt t="12631" x="704850" y="3024188"/>
          <p14:tracePt t="12648" x="704850" y="3101975"/>
          <p14:tracePt t="12665" x="698500" y="3200400"/>
          <p14:tracePt t="12682" x="698500" y="3252788"/>
          <p14:tracePt t="12698" x="692150" y="3317875"/>
          <p14:tracePt t="12715" x="685800" y="3363913"/>
          <p14:tracePt t="12731" x="679450" y="3403600"/>
          <p14:tracePt t="12748" x="679450" y="3462338"/>
          <p14:tracePt t="12765" x="673100" y="3500438"/>
          <p14:tracePt t="12781" x="666750" y="3533775"/>
          <p14:tracePt t="12798" x="646113" y="3586163"/>
          <p14:tracePt t="12815" x="646113" y="3617913"/>
          <p14:tracePt t="12831" x="639763" y="3657600"/>
          <p14:tracePt t="12848" x="639763" y="3683000"/>
          <p14:tracePt t="12865" x="639763" y="3729038"/>
          <p14:tracePt t="12881" x="639763" y="3735388"/>
          <p14:tracePt t="12898" x="639763" y="3749675"/>
          <p14:tracePt t="12915" x="652463" y="3749675"/>
          <p14:tracePt t="12931" x="666750" y="3749675"/>
          <p14:tracePt t="12948" x="698500" y="3749675"/>
          <p14:tracePt t="12965" x="725488" y="3749675"/>
          <p14:tracePt t="12981" x="763588" y="3749675"/>
          <p14:tracePt t="12998" x="815975" y="3749675"/>
          <p14:tracePt t="13015" x="855663" y="3749675"/>
          <p14:tracePt t="13031" x="889000" y="3749675"/>
          <p14:tracePt t="13048" x="895350" y="3749675"/>
          <p14:tracePt t="13065" x="889000" y="3749675"/>
          <p14:tracePt t="13209" x="881063" y="3749675"/>
          <p14:tracePt t="13545" x="889000" y="3756025"/>
          <p14:tracePt t="13553" x="889000" y="3762375"/>
          <p14:tracePt t="13561" x="895350" y="3768725"/>
          <p14:tracePt t="13585" x="901700" y="3775075"/>
          <p14:tracePt t="13601" x="908050" y="3787775"/>
          <p14:tracePt t="13609" x="914400" y="3794125"/>
          <p14:tracePt t="13616" x="939800" y="3808413"/>
          <p14:tracePt t="13631" x="966788" y="3808413"/>
          <p14:tracePt t="13648" x="1006475" y="3814763"/>
          <p14:tracePt t="13664" x="1025525" y="3794125"/>
          <p14:tracePt t="13681" x="1031875" y="3781425"/>
          <p14:tracePt t="13913" x="1038225" y="3787775"/>
          <p14:tracePt t="13929" x="1031875" y="3775075"/>
          <p14:tracePt t="13961" x="1031875" y="3781425"/>
          <p14:tracePt t="13969" x="1031875" y="3787775"/>
          <p14:tracePt t="13981" x="1031875" y="3794125"/>
          <p14:tracePt t="13981" x="1025525" y="3814763"/>
          <p14:tracePt t="13998" x="1025525" y="3840163"/>
          <p14:tracePt t="14014" x="1019175" y="3879850"/>
          <p14:tracePt t="14031" x="1019175" y="3905250"/>
          <p14:tracePt t="14048" x="1019175" y="3938588"/>
          <p14:tracePt t="14064" x="1019175" y="3963988"/>
          <p14:tracePt t="14081" x="1025525" y="3978275"/>
          <p14:tracePt t="14097" x="1012825" y="3984625"/>
          <p14:tracePt t="14114" x="992188" y="3990975"/>
          <p14:tracePt t="14131" x="954088" y="3990975"/>
          <p14:tracePt t="14147" x="920750" y="3990975"/>
          <p14:tracePt t="14164" x="881063" y="3990975"/>
          <p14:tracePt t="14181" x="849313" y="3990975"/>
          <p14:tracePt t="14197" x="842963" y="4003675"/>
          <p14:tracePt t="14214" x="830263" y="4010025"/>
          <p14:tracePt t="14231" x="822325" y="4010025"/>
          <p14:tracePt t="14247" x="822325" y="4022725"/>
          <p14:tracePt t="14264" x="822325" y="4037013"/>
          <p14:tracePt t="14281" x="868363" y="4062413"/>
          <p14:tracePt t="14297" x="927100" y="4081463"/>
          <p14:tracePt t="14314" x="992188" y="4089400"/>
          <p14:tracePt t="14331" x="1025525" y="4095750"/>
          <p14:tracePt t="14347" x="1044575" y="4095750"/>
          <p14:tracePt t="14457" x="1044575" y="4102100"/>
          <p14:tracePt t="14465" x="1038225" y="4102100"/>
          <p14:tracePt t="14467" x="1031875" y="4102100"/>
          <p14:tracePt t="14481" x="1006475" y="4121150"/>
          <p14:tracePt t="14497" x="973138" y="4148138"/>
          <p14:tracePt t="14514" x="947738" y="4160838"/>
          <p14:tracePt t="14531" x="914400" y="4192588"/>
          <p14:tracePt t="14547" x="881063" y="4225925"/>
          <p14:tracePt t="14564" x="881063" y="4232275"/>
          <p14:tracePt t="14581" x="889000" y="4232275"/>
          <p14:tracePt t="14597" x="895350" y="4232275"/>
          <p14:tracePt t="14633" x="901700" y="4232275"/>
          <p14:tracePt t="14641" x="914400" y="4213225"/>
          <p14:tracePt t="14657" x="927100" y="4192588"/>
          <p14:tracePt t="14665" x="933450" y="4160838"/>
          <p14:tracePt t="14681" x="933450" y="4148138"/>
          <p14:tracePt t="14913" x="939800" y="4148138"/>
          <p14:tracePt t="14921" x="947738" y="4160838"/>
          <p14:tracePt t="14924" x="960438" y="4173538"/>
          <p14:tracePt t="14931" x="973138" y="4219575"/>
          <p14:tracePt t="14947" x="992188" y="4259263"/>
          <p14:tracePt t="14985" x="992188" y="4265613"/>
          <p14:tracePt t="15001" x="985838" y="4278313"/>
          <p14:tracePt t="15001" x="979488" y="4284663"/>
          <p14:tracePt t="15014" x="954088" y="4303713"/>
          <p14:tracePt t="15030" x="939800" y="4310063"/>
          <p14:tracePt t="15047" x="914400" y="4318000"/>
          <p14:tracePt t="15064" x="881063" y="4324350"/>
          <p14:tracePt t="15080" x="796925" y="4343400"/>
          <p14:tracePt t="15097" x="757238" y="4349750"/>
          <p14:tracePt t="15114" x="719138" y="4362450"/>
          <p14:tracePt t="15131" x="692150" y="4383088"/>
          <p14:tracePt t="15147" x="673100" y="4395788"/>
          <p14:tracePt t="15164" x="673100" y="4408488"/>
          <p14:tracePt t="15180" x="673100" y="4427538"/>
          <p14:tracePt t="15197" x="673100" y="4448175"/>
          <p14:tracePt t="15214" x="679450" y="4487863"/>
          <p14:tracePt t="15230" x="685800" y="4525963"/>
          <p14:tracePt t="15247" x="692150" y="4578350"/>
          <p14:tracePt t="15264" x="692150" y="4624388"/>
          <p14:tracePt t="15280" x="692150" y="4722813"/>
          <p14:tracePt t="15297" x="692150" y="4813300"/>
          <p14:tracePt t="15314" x="692150" y="4865688"/>
          <p14:tracePt t="15330" x="692150" y="4937125"/>
          <p14:tracePt t="15347" x="698500" y="4989513"/>
          <p14:tracePt t="15364" x="704850" y="5022850"/>
          <p14:tracePt t="15380" x="711200" y="5068888"/>
          <p14:tracePt t="15397" x="719138" y="5113338"/>
          <p14:tracePt t="15414" x="719138" y="5146675"/>
          <p14:tracePt t="15431" x="719138" y="5153025"/>
          <p14:tracePt t="15447" x="719138" y="5146675"/>
          <p14:tracePt t="15464" x="719138" y="5100638"/>
          <p14:tracePt t="15480" x="725488" y="4957763"/>
          <p14:tracePt t="15497" x="731838" y="4945063"/>
          <p14:tracePt t="15785" x="725488" y="4951413"/>
          <p14:tracePt t="15793" x="719138" y="4957763"/>
          <p14:tracePt t="15801" x="711200" y="4970463"/>
          <p14:tracePt t="15809" x="698500" y="4989513"/>
          <p14:tracePt t="15820" x="685800" y="5003800"/>
          <p14:tracePt t="15830" x="673100" y="5029200"/>
          <p14:tracePt t="15847" x="660400" y="5062538"/>
          <p14:tracePt t="15864" x="652463" y="5106988"/>
          <p14:tracePt t="15880" x="639763" y="5121275"/>
          <p14:tracePt t="15897" x="639763" y="5192713"/>
          <p14:tracePt t="15913" x="633413" y="5232400"/>
          <p14:tracePt t="15930" x="627063" y="5291138"/>
          <p14:tracePt t="15947" x="620713" y="5375275"/>
          <p14:tracePt t="15963" x="608013" y="5446713"/>
          <p14:tracePt t="15980" x="587375" y="5532438"/>
          <p14:tracePt t="15997" x="581025" y="5603875"/>
          <p14:tracePt t="16013" x="568325" y="5675313"/>
          <p14:tracePt t="16030" x="568325" y="5727700"/>
          <p14:tracePt t="16047" x="561975" y="5786438"/>
          <p14:tracePt t="16063" x="561975" y="5826125"/>
          <p14:tracePt t="16080" x="561975" y="5865813"/>
          <p14:tracePt t="16097" x="574675" y="5903913"/>
          <p14:tracePt t="16113" x="587375" y="5930900"/>
          <p14:tracePt t="16130" x="601663" y="5949950"/>
          <p14:tracePt t="16147" x="614363" y="5962650"/>
          <p14:tracePt t="16163" x="620713" y="5983288"/>
          <p14:tracePt t="16180" x="620713" y="6002338"/>
          <p14:tracePt t="16197" x="620713" y="6015038"/>
          <p14:tracePt t="16213" x="633413" y="6021388"/>
          <p14:tracePt t="16230" x="627063" y="6027738"/>
          <p14:tracePt t="16247" x="633413" y="6027738"/>
          <p14:tracePt t="16263" x="652463" y="6027738"/>
          <p14:tracePt t="16280" x="679450" y="6021388"/>
          <p14:tracePt t="16297" x="719138" y="6015038"/>
          <p14:tracePt t="16313" x="757238" y="6015038"/>
          <p14:tracePt t="16330" x="790575" y="6015038"/>
          <p14:tracePt t="16347" x="815975" y="6015038"/>
          <p14:tracePt t="16363" x="842963" y="6015038"/>
          <p14:tracePt t="16380" x="862013" y="6015038"/>
          <p14:tracePt t="16397" x="868363" y="6015038"/>
          <p14:tracePt t="16713" x="868363" y="6008688"/>
          <p14:tracePt t="16721" x="868363" y="6002338"/>
          <p14:tracePt t="16745" x="868363" y="5995988"/>
          <p14:tracePt t="16753" x="868363" y="5989638"/>
          <p14:tracePt t="16761" x="868363" y="5976938"/>
          <p14:tracePt t="16777" x="868363" y="5969000"/>
          <p14:tracePt t="16780" x="862013" y="5949950"/>
          <p14:tracePt t="16796" x="855663" y="5937250"/>
          <p14:tracePt t="16813" x="842963" y="5903913"/>
          <p14:tracePt t="16830" x="822325" y="5872163"/>
          <p14:tracePt t="16846" x="803275" y="5838825"/>
          <p14:tracePt t="16863" x="790575" y="5813425"/>
          <p14:tracePt t="16880" x="769938" y="5767388"/>
          <p14:tracePt t="16896" x="757238" y="5695950"/>
          <p14:tracePt t="16913" x="744538" y="5630863"/>
          <p14:tracePt t="16930" x="738188" y="5557838"/>
          <p14:tracePt t="16946" x="738188" y="5467350"/>
          <p14:tracePt t="16963" x="744538" y="5387975"/>
          <p14:tracePt t="16980" x="744538" y="5297488"/>
          <p14:tracePt t="16996" x="744538" y="5192713"/>
          <p14:tracePt t="17013" x="744538" y="5087938"/>
          <p14:tracePt t="17030" x="744538" y="4983163"/>
          <p14:tracePt t="17046" x="744538" y="4905375"/>
          <p14:tracePt t="17063" x="744538" y="4826000"/>
          <p14:tracePt t="17080" x="744538" y="4748213"/>
          <p14:tracePt t="17096" x="744538" y="4656138"/>
          <p14:tracePt t="17113" x="744538" y="4605338"/>
          <p14:tracePt t="17130" x="744538" y="4559300"/>
          <p14:tracePt t="17146" x="750888" y="4519613"/>
          <p14:tracePt t="17163" x="763588" y="4494213"/>
          <p14:tracePt t="17180" x="763588" y="4473575"/>
          <p14:tracePt t="17196" x="769938" y="4467225"/>
          <p14:tracePt t="17249" x="769938" y="4460875"/>
          <p14:tracePt t="17257" x="769938" y="4454525"/>
          <p14:tracePt t="17270" x="777875" y="4454525"/>
          <p14:tracePt t="17272" x="777875" y="4448175"/>
          <p14:tracePt t="17280" x="777875" y="4441825"/>
          <p14:tracePt t="17441" x="769938" y="4441825"/>
          <p14:tracePt t="18289" x="769938" y="4435475"/>
          <p14:tracePt t="18305" x="763588" y="4427538"/>
          <p14:tracePt t="18313" x="757238" y="4427538"/>
          <p14:tracePt t="18321" x="744538" y="4421188"/>
          <p14:tracePt t="18330" x="744538" y="4414838"/>
          <p14:tracePt t="18346" x="731838" y="4414838"/>
          <p14:tracePt t="18363" x="725488" y="4408488"/>
          <p14:tracePt t="18521" x="711200" y="4408488"/>
          <p14:tracePt t="18529" x="711200" y="4402138"/>
          <p14:tracePt t="18537" x="704850" y="4402138"/>
          <p14:tracePt t="18545" x="692150" y="4395788"/>
          <p14:tracePt t="18553" x="673100" y="4389438"/>
          <p14:tracePt t="18562" x="652463" y="4383088"/>
          <p14:tracePt t="18579" x="633413" y="4383088"/>
          <p14:tracePt t="18596" x="627063" y="4376738"/>
          <p14:tracePt t="18612" x="620713" y="4376738"/>
          <p14:tracePt t="19049" x="620713" y="4368800"/>
          <p14:tracePt t="19057" x="620713" y="4362450"/>
          <p14:tracePt t="19065" x="620713" y="4356100"/>
          <p14:tracePt t="19073" x="620713" y="4343400"/>
          <p14:tracePt t="19081" x="620713" y="4310063"/>
          <p14:tracePt t="19096" x="620713" y="4271963"/>
          <p14:tracePt t="19112" x="614363" y="4206875"/>
          <p14:tracePt t="19129" x="614363" y="4140200"/>
          <p14:tracePt t="19146" x="614363" y="4089400"/>
          <p14:tracePt t="19162" x="614363" y="4016375"/>
          <p14:tracePt t="19179" x="614363" y="3957638"/>
          <p14:tracePt t="19196" x="614363" y="3892550"/>
          <p14:tracePt t="19212" x="614363" y="3846513"/>
          <p14:tracePt t="19229" x="614363" y="3802063"/>
          <p14:tracePt t="19245" x="614363" y="3762375"/>
          <p14:tracePt t="19262" x="620713" y="3716338"/>
          <p14:tracePt t="19279" x="627063" y="3657600"/>
          <p14:tracePt t="19295" x="627063" y="3611563"/>
          <p14:tracePt t="19312" x="633413" y="3559175"/>
          <p14:tracePt t="19312" x="633413" y="3533775"/>
          <p14:tracePt t="19329" x="633413" y="3462338"/>
          <p14:tracePt t="19345" x="633413" y="3389313"/>
          <p14:tracePt t="19362" x="639763" y="3317875"/>
          <p14:tracePt t="19379" x="639763" y="3252788"/>
          <p14:tracePt t="19396" x="646113" y="3206750"/>
          <p14:tracePt t="19413" x="652463" y="3160713"/>
          <p14:tracePt t="19429" x="660400" y="3128963"/>
          <p14:tracePt t="19446" x="666750" y="3095625"/>
          <p14:tracePt t="19463" x="666750" y="3055938"/>
          <p14:tracePt t="19479" x="673100" y="3017838"/>
          <p14:tracePt t="19496" x="685800" y="2990850"/>
          <p14:tracePt t="19512" x="685800" y="2971800"/>
          <p14:tracePt t="19529" x="698500" y="2932113"/>
          <p14:tracePt t="19545" x="704850" y="2913063"/>
          <p14:tracePt t="19562" x="719138" y="2879725"/>
          <p14:tracePt t="19579" x="725488" y="2835275"/>
          <p14:tracePt t="19595" x="744538" y="2776538"/>
          <p14:tracePt t="19612" x="750888" y="2703513"/>
          <p14:tracePt t="19629" x="769938" y="2632075"/>
          <p14:tracePt t="19645" x="777875" y="2566988"/>
          <p14:tracePt t="19662" x="784225" y="2495550"/>
          <p14:tracePt t="19679" x="790575" y="2443163"/>
          <p14:tracePt t="19695" x="796925" y="2384425"/>
          <p14:tracePt t="19712" x="815975" y="2325688"/>
          <p14:tracePt t="19712" x="815975" y="2305050"/>
          <p14:tracePt t="19729" x="815975" y="2266950"/>
          <p14:tracePt t="19745" x="822325" y="2233613"/>
          <p14:tracePt t="19762" x="822325" y="2208213"/>
          <p14:tracePt t="19779" x="822325" y="2181225"/>
          <p14:tracePt t="19795" x="822325" y="2168525"/>
          <p14:tracePt t="19812" x="822325" y="2162175"/>
          <p14:tracePt t="19873" x="822325" y="2155825"/>
          <p14:tracePt t="19889" x="822325" y="2149475"/>
          <p14:tracePt t="19897" x="822325" y="2135188"/>
          <p14:tracePt t="19921" x="822325" y="2122488"/>
          <p14:tracePt t="19929" x="822325" y="2116138"/>
          <p14:tracePt t="19945" x="822325" y="2103438"/>
          <p14:tracePt t="19946" x="822325" y="2090738"/>
          <p14:tracePt t="19962" x="822325" y="2076450"/>
          <p14:tracePt t="19979" x="822325" y="2063750"/>
          <p14:tracePt t="19995" x="822325" y="2057400"/>
          <p14:tracePt t="20193" x="815975" y="2057400"/>
          <p14:tracePt t="20201" x="809625" y="2057400"/>
          <p14:tracePt t="20201" x="796925" y="2057400"/>
          <p14:tracePt t="20217" x="777875" y="2057400"/>
          <p14:tracePt t="20225" x="757238" y="2057400"/>
          <p14:tracePt t="20233" x="744538" y="2057400"/>
          <p14:tracePt t="20245" x="738188" y="2057400"/>
          <p14:tracePt t="20281" x="738188" y="2063750"/>
          <p14:tracePt t="20289" x="731838" y="2063750"/>
          <p14:tracePt t="20305" x="725488" y="2076450"/>
          <p14:tracePt t="20312" x="725488" y="2082800"/>
          <p14:tracePt t="20328" x="725488" y="2109788"/>
          <p14:tracePt t="20345" x="725488" y="2141538"/>
          <p14:tracePt t="20362" x="725488" y="2168525"/>
          <p14:tracePt t="20378" x="725488" y="2187575"/>
          <p14:tracePt t="20395" x="725488" y="2214563"/>
          <p14:tracePt t="20412" x="725488" y="2233613"/>
          <p14:tracePt t="20428" x="719138" y="2273300"/>
          <p14:tracePt t="20445" x="711200" y="2319338"/>
          <p14:tracePt t="20462" x="711200" y="2363788"/>
          <p14:tracePt t="20478" x="711200" y="2422525"/>
          <p14:tracePt t="20495" x="711200" y="2495550"/>
          <p14:tracePt t="20512" x="711200" y="2554288"/>
          <p14:tracePt t="20528" x="711200" y="2625725"/>
          <p14:tracePt t="20545" x="711200" y="2671763"/>
          <p14:tracePt t="20562" x="711200" y="2709863"/>
          <p14:tracePt t="20578" x="711200" y="2755900"/>
          <p14:tracePt t="20595" x="711200" y="2820988"/>
          <p14:tracePt t="20612" x="711200" y="2867025"/>
          <p14:tracePt t="20628" x="711200" y="2913063"/>
          <p14:tracePt t="20645" x="711200" y="2952750"/>
          <p14:tracePt t="20662" x="711200" y="2990850"/>
          <p14:tracePt t="20678" x="711200" y="3030538"/>
          <p14:tracePt t="20695" x="711200" y="3089275"/>
          <p14:tracePt t="20712" x="711200" y="3148013"/>
          <p14:tracePt t="20728" x="711200" y="3225800"/>
          <p14:tracePt t="20745" x="711200" y="3265488"/>
          <p14:tracePt t="20762" x="704850" y="3311525"/>
          <p14:tracePt t="20778" x="704850" y="3357563"/>
          <p14:tracePt t="20795" x="704850" y="3403600"/>
          <p14:tracePt t="20812" x="698500" y="3454400"/>
          <p14:tracePt t="20828" x="698500" y="3494088"/>
          <p14:tracePt t="20845" x="698500" y="3527425"/>
          <p14:tracePt t="20861" x="698500" y="3552825"/>
          <p14:tracePt t="20878" x="698500" y="3565525"/>
          <p14:tracePt t="20895" x="698500" y="3598863"/>
          <p14:tracePt t="20912" x="698500" y="3605213"/>
          <p14:tracePt t="20928" x="692150" y="3651250"/>
          <p14:tracePt t="20945" x="692150" y="3670300"/>
          <p14:tracePt t="20961" x="692150" y="3697288"/>
          <p14:tracePt t="20978" x="692150" y="3722688"/>
          <p14:tracePt t="20995" x="692150" y="3735388"/>
          <p14:tracePt t="21011" x="692150" y="3741738"/>
          <p14:tracePt t="21028" x="698500" y="3741738"/>
          <p14:tracePt t="21137" x="704850" y="3741738"/>
          <p14:tracePt t="21145" x="725488" y="3741738"/>
          <p14:tracePt t="21161" x="738188" y="3749675"/>
          <p14:tracePt t="21178" x="769938" y="3756025"/>
          <p14:tracePt t="21178" x="790575" y="3762375"/>
          <p14:tracePt t="21195" x="822325" y="3762375"/>
          <p14:tracePt t="21211" x="842963" y="3775075"/>
          <p14:tracePt t="21228" x="855663" y="3775075"/>
          <p14:tracePt t="21609" x="849313" y="3762375"/>
          <p14:tracePt t="21625" x="842963" y="3756025"/>
          <p14:tracePt t="21633" x="836613" y="3756025"/>
          <p14:tracePt t="21641" x="836613" y="3749675"/>
          <p14:tracePt t="21649" x="809625" y="3729038"/>
          <p14:tracePt t="21661" x="777875" y="3690938"/>
          <p14:tracePt t="21678" x="757238" y="3657600"/>
          <p14:tracePt t="21694" x="738188" y="3617913"/>
          <p14:tracePt t="21711" x="711200" y="3579813"/>
          <p14:tracePt t="21728" x="711200" y="3527425"/>
          <p14:tracePt t="21744" x="711200" y="3422650"/>
          <p14:tracePt t="21761" x="698500" y="3344863"/>
          <p14:tracePt t="21778" x="698500" y="3240088"/>
          <p14:tracePt t="21794" x="685800" y="3128963"/>
          <p14:tracePt t="21812" x="673100" y="3024188"/>
          <p14:tracePt t="21829" x="673100" y="2938463"/>
          <p14:tracePt t="21845" x="673100" y="2835275"/>
          <p14:tracePt t="21862" x="673100" y="2730500"/>
          <p14:tracePt t="21878" x="673100" y="2659063"/>
          <p14:tracePt t="21895" x="673100" y="2586038"/>
          <p14:tracePt t="21911" x="673100" y="2520950"/>
          <p14:tracePt t="21928" x="673100" y="2468563"/>
          <p14:tracePt t="21945" x="673100" y="2403475"/>
          <p14:tracePt t="21961" x="673100" y="2378075"/>
          <p14:tracePt t="21978" x="673100" y="2338388"/>
          <p14:tracePt t="21994" x="673100" y="2305050"/>
          <p14:tracePt t="22011" x="685800" y="2286000"/>
          <p14:tracePt t="22028" x="692150" y="2246313"/>
          <p14:tracePt t="22044" x="704850" y="2220913"/>
          <p14:tracePt t="22061" x="725488" y="2187575"/>
          <p14:tracePt t="22078" x="738188" y="2168525"/>
          <p14:tracePt t="22094" x="744538" y="2141538"/>
          <p14:tracePt t="22111" x="757238" y="2128838"/>
          <p14:tracePt t="22145" x="757238" y="2122488"/>
          <p14:tracePt t="22217" x="763588" y="2122488"/>
          <p14:tracePt t="22222" x="763588" y="2116138"/>
          <p14:tracePt t="22233" x="763588" y="2109788"/>
          <p14:tracePt t="22241" x="769938" y="2109788"/>
          <p14:tracePt t="22249" x="777875" y="2097088"/>
          <p14:tracePt t="22261" x="796925" y="2082800"/>
          <p14:tracePt t="22278" x="803275" y="2076450"/>
          <p14:tracePt t="22294" x="809625" y="2070100"/>
          <p14:tracePt t="22311" x="809625" y="2063750"/>
          <p14:tracePt t="22873" x="809625" y="2057400"/>
          <p14:tracePt t="22881" x="809625" y="2051050"/>
          <p14:tracePt t="22894" x="803275" y="2051050"/>
          <p14:tracePt t="22894" x="803275" y="2038350"/>
          <p14:tracePt t="22911" x="796925" y="2017713"/>
          <p14:tracePt t="22927" x="790575" y="1998663"/>
          <p14:tracePt t="22944" x="777875" y="1985963"/>
          <p14:tracePt t="22961" x="777875" y="1979613"/>
          <p14:tracePt t="22977" x="769938" y="1979613"/>
          <p14:tracePt t="23017" x="769938" y="1973263"/>
          <p14:tracePt t="23027" x="763588" y="1973263"/>
          <p14:tracePt t="23028" x="757238" y="1973263"/>
          <p14:tracePt t="23047" x="757238" y="1965325"/>
          <p14:tracePt t="23061" x="750888" y="1965325"/>
          <p14:tracePt t="23077" x="750888" y="1958975"/>
          <p14:tracePt t="23094" x="744538" y="1958975"/>
          <p14:tracePt t="23111" x="738188" y="1958975"/>
          <p14:tracePt t="23144" x="738188" y="1952625"/>
          <p14:tracePt t="23629" x="744538" y="1952625"/>
          <p14:tracePt t="23657" x="750888" y="1952625"/>
          <p14:tracePt t="23665" x="763588" y="1952625"/>
          <p14:tracePt t="23673" x="777875" y="1952625"/>
          <p14:tracePt t="23677" x="815975" y="1952625"/>
          <p14:tracePt t="23694" x="881063" y="1952625"/>
          <p14:tracePt t="23710" x="973138" y="1952625"/>
          <p14:tracePt t="23727" x="1058863" y="1952625"/>
          <p14:tracePt t="23744" x="1149350" y="1952625"/>
          <p14:tracePt t="23760" x="1235075" y="1952625"/>
          <p14:tracePt t="23777" x="1241425" y="1952625"/>
          <p14:tracePt t="23881" x="1241425" y="1958975"/>
          <p14:tracePt t="23889" x="1227138" y="1965325"/>
          <p14:tracePt t="23897" x="1195388" y="2005013"/>
          <p14:tracePt t="23910" x="1155700" y="2044700"/>
          <p14:tracePt t="23927" x="1096963" y="2135188"/>
          <p14:tracePt t="23944" x="1006475" y="2233613"/>
          <p14:tracePt t="23960" x="868363" y="2449513"/>
          <p14:tracePt t="23977" x="757238" y="2651125"/>
          <p14:tracePt t="23994" x="633413" y="2873375"/>
          <p14:tracePt t="24011" x="561975" y="3036888"/>
          <p14:tracePt t="24027" x="496888" y="3194050"/>
          <p14:tracePt t="24044" x="469900" y="3317875"/>
          <p14:tracePt t="24060" x="457200" y="3441700"/>
          <p14:tracePt t="24077" x="444500" y="3559175"/>
          <p14:tracePt t="24094" x="444500" y="3663950"/>
          <p14:tracePt t="24110" x="444500" y="3775075"/>
          <p14:tracePt t="24127" x="444500" y="3867150"/>
          <p14:tracePt t="24144" x="444500" y="3944938"/>
          <p14:tracePt t="24160" x="450850" y="4022725"/>
          <p14:tracePt t="24177" x="463550" y="4043363"/>
          <p14:tracePt t="24257" x="463550" y="4037013"/>
          <p14:tracePt t="24265" x="469900" y="4030663"/>
          <p14:tracePt t="24277" x="476250" y="4022725"/>
          <p14:tracePt t="24277" x="490538" y="4016375"/>
          <p14:tracePt t="24293" x="496888" y="4010025"/>
          <p14:tracePt t="24310" x="509588" y="4010025"/>
          <p14:tracePt t="24409" x="515938" y="4010025"/>
          <p14:tracePt t="24417" x="515938" y="3997325"/>
          <p14:tracePt t="24425" x="522288" y="3984625"/>
          <p14:tracePt t="24433" x="541338" y="3944938"/>
          <p14:tracePt t="24444" x="574675" y="3852863"/>
          <p14:tracePt t="24460" x="620713" y="3749675"/>
          <p14:tracePt t="24477" x="646113" y="3638550"/>
          <p14:tracePt t="24493" x="673100" y="3540125"/>
          <p14:tracePt t="24510" x="685800" y="3382963"/>
          <p14:tracePt t="24527" x="685800" y="3259138"/>
          <p14:tracePt t="24543" x="685800" y="3175000"/>
          <p14:tracePt t="24560" x="685800" y="3116263"/>
          <p14:tracePt t="24577" x="685800" y="3101975"/>
          <p14:tracePt t="24593" x="692150" y="3082925"/>
          <p14:tracePt t="24610" x="698500" y="3063875"/>
          <p14:tracePt t="24627" x="731838" y="3024188"/>
          <p14:tracePt t="24643" x="777875" y="2965450"/>
          <p14:tracePt t="24660" x="842963" y="2900363"/>
          <p14:tracePt t="24677" x="927100" y="2820988"/>
          <p14:tracePt t="24693" x="1006475" y="2730500"/>
          <p14:tracePt t="24710" x="1071563" y="2659063"/>
          <p14:tracePt t="24727" x="1103313" y="2598738"/>
          <p14:tracePt t="24743" x="1109663" y="2560638"/>
          <p14:tracePt t="24760" x="1109663" y="2508250"/>
          <p14:tracePt t="24777" x="1096963" y="2474913"/>
          <p14:tracePt t="24793" x="1090613" y="2436813"/>
          <p14:tracePt t="24810" x="1090613" y="2409825"/>
          <p14:tracePt t="24827" x="1090613" y="2390775"/>
          <p14:tracePt t="24843" x="1090613" y="2384425"/>
          <p14:tracePt t="24860" x="1090613" y="2378075"/>
          <p14:tracePt t="24944" x="1090613" y="2370138"/>
          <p14:tracePt t="24953" x="1090613" y="2363788"/>
          <p14:tracePt t="24962" x="1090613" y="2357438"/>
          <p14:tracePt t="24962" x="1090613" y="2344738"/>
          <p14:tracePt t="24977" x="1096963" y="2311400"/>
          <p14:tracePt t="24993" x="1109663" y="2273300"/>
          <p14:tracePt t="25010" x="1123950" y="2233613"/>
          <p14:tracePt t="25026" x="1130300" y="2208213"/>
          <p14:tracePt t="25043" x="1130300" y="2187575"/>
          <p14:tracePt t="25060" x="1130300" y="2181225"/>
          <p14:tracePt t="25120" x="1117600" y="2181225"/>
          <p14:tracePt t="25129" x="1109663" y="2181225"/>
          <p14:tracePt t="25129" x="1090613" y="2181225"/>
          <p14:tracePt t="25143" x="1031875" y="2187575"/>
          <p14:tracePt t="25160" x="954088" y="2214563"/>
          <p14:tracePt t="25176" x="855663" y="2239963"/>
          <p14:tracePt t="25193" x="809625" y="2273300"/>
          <p14:tracePt t="25210" x="757238" y="2325688"/>
          <p14:tracePt t="25226" x="704850" y="2384425"/>
          <p14:tracePt t="25243" x="673100" y="2468563"/>
          <p14:tracePt t="25260" x="639763" y="2579688"/>
          <p14:tracePt t="25276" x="639763" y="2703513"/>
          <p14:tracePt t="25293" x="633413" y="2841625"/>
          <p14:tracePt t="25310" x="639763" y="2990850"/>
          <p14:tracePt t="25326" x="652463" y="3135313"/>
          <p14:tracePt t="25343" x="738188" y="3252788"/>
          <p14:tracePt t="25360" x="822325" y="3336925"/>
          <p14:tracePt t="25376" x="947738" y="3416300"/>
          <p14:tracePt t="25393" x="1038225" y="3454400"/>
          <p14:tracePt t="25410" x="1090613" y="3454400"/>
          <p14:tracePt t="25426" x="1109663" y="3454400"/>
          <p14:tracePt t="25464" x="1103313" y="3454400"/>
          <p14:tracePt t="25552" x="1103313" y="3462338"/>
          <p14:tracePt t="25568" x="1096963" y="3468688"/>
          <p14:tracePt t="25576" x="1096963" y="3487738"/>
          <p14:tracePt t="25584" x="1096963" y="3546475"/>
          <p14:tracePt t="25593" x="1084263" y="3638550"/>
          <p14:tracePt t="25610" x="1084263" y="3709988"/>
          <p14:tracePt t="25626" x="1077913" y="3787775"/>
          <p14:tracePt t="25643" x="1058863" y="3879850"/>
          <p14:tracePt t="25660" x="1058863" y="3963988"/>
          <p14:tracePt t="25676" x="1050925" y="4049713"/>
          <p14:tracePt t="25693" x="1050925" y="4121150"/>
          <p14:tracePt t="25710" x="1038225" y="4167188"/>
          <p14:tracePt t="25726" x="1031875" y="4186238"/>
          <p14:tracePt t="25776" x="1025525" y="4179888"/>
          <p14:tracePt t="25792" x="1025525" y="4173538"/>
          <p14:tracePt t="25816" x="1025525" y="4167188"/>
          <p14:tracePt t="25832" x="1025525" y="4154488"/>
          <p14:tracePt t="25848" x="1025525" y="4148138"/>
          <p14:tracePt t="25852" x="1025525" y="4133850"/>
          <p14:tracePt t="25859" x="1025525" y="4114800"/>
          <p14:tracePt t="25876" x="1025525" y="4095750"/>
          <p14:tracePt t="25893" x="1025525" y="4089400"/>
          <p14:tracePt t="26056" x="1025525" y="4095750"/>
          <p14:tracePt t="26072" x="1025525" y="4108450"/>
          <p14:tracePt t="26080" x="1025525" y="4114800"/>
          <p14:tracePt t="26083" x="1025525" y="4133850"/>
          <p14:tracePt t="26093" x="1019175" y="4160838"/>
          <p14:tracePt t="26109" x="1019175" y="4186238"/>
          <p14:tracePt t="26126" x="1019175" y="4213225"/>
          <p14:tracePt t="26143" x="1019175" y="4219575"/>
          <p14:tracePt t="26159" x="1019175" y="4225925"/>
          <p14:tracePt t="26216" x="1012825" y="4225925"/>
          <p14:tracePt t="26240" x="1006475" y="4225925"/>
          <p14:tracePt t="26248" x="998538" y="4232275"/>
          <p14:tracePt t="26259" x="979488" y="4232275"/>
          <p14:tracePt t="26260" x="939800" y="4265613"/>
          <p14:tracePt t="26276" x="889000" y="4318000"/>
          <p14:tracePt t="26293" x="809625" y="4389438"/>
          <p14:tracePt t="26309" x="731838" y="4467225"/>
          <p14:tracePt t="26326" x="646113" y="4565650"/>
          <p14:tracePt t="26343" x="555625" y="4689475"/>
          <p14:tracePt t="26359" x="496888" y="4794250"/>
          <p14:tracePt t="26376" x="423863" y="4989513"/>
          <p14:tracePt t="26393" x="392113" y="5106988"/>
          <p14:tracePt t="26409" x="385763" y="5218113"/>
          <p14:tracePt t="26426" x="385763" y="5316538"/>
          <p14:tracePt t="26443" x="385763" y="5440363"/>
          <p14:tracePt t="26459" x="392113" y="5570538"/>
          <p14:tracePt t="26476" x="398463" y="5675313"/>
          <p14:tracePt t="26493" x="411163" y="5780088"/>
          <p14:tracePt t="26509" x="450850" y="5878513"/>
          <p14:tracePt t="26526" x="515938" y="5943600"/>
          <p14:tracePt t="26543" x="568325" y="5995988"/>
          <p14:tracePt t="26559" x="614363" y="6021388"/>
          <p14:tracePt t="26576" x="731838" y="6035675"/>
          <p14:tracePt t="26593" x="790575" y="6035675"/>
          <p14:tracePt t="26609" x="830263" y="6015038"/>
          <p14:tracePt t="26626" x="855663" y="5989638"/>
          <p14:tracePt t="26643" x="874713" y="5969000"/>
          <p14:tracePt t="26680" x="874713" y="5962650"/>
          <p14:tracePt t="27056" x="881063" y="5962650"/>
          <p14:tracePt t="27064" x="889000" y="5937250"/>
          <p14:tracePt t="27072" x="914400" y="5865813"/>
          <p14:tracePt t="27081" x="927100" y="5813425"/>
          <p14:tracePt t="27093" x="933450" y="5708650"/>
          <p14:tracePt t="27109" x="933450" y="5591175"/>
          <p14:tracePt t="27126" x="939800" y="5446713"/>
          <p14:tracePt t="27142" x="939800" y="5316538"/>
          <p14:tracePt t="27159" x="960438" y="5186363"/>
          <p14:tracePt t="27176" x="973138" y="5062538"/>
          <p14:tracePt t="27192" x="979488" y="4852988"/>
          <p14:tracePt t="27209" x="966788" y="4741863"/>
          <p14:tracePt t="27226" x="966788" y="4637088"/>
          <p14:tracePt t="27242" x="966788" y="4546600"/>
          <p14:tracePt t="27259" x="966788" y="4500563"/>
          <p14:tracePt t="27276" x="966788" y="4473575"/>
          <p14:tracePt t="27292" x="960438" y="4460875"/>
          <p14:tracePt t="27309" x="954088" y="4441825"/>
          <p14:tracePt t="27326" x="947738" y="4435475"/>
          <p14:tracePt t="27342" x="947738" y="4414838"/>
          <p14:tracePt t="27359" x="939800" y="4395788"/>
          <p14:tracePt t="27376" x="933450" y="4343400"/>
          <p14:tracePt t="27393" x="933450" y="4310063"/>
          <p14:tracePt t="27410" x="933450" y="4265613"/>
          <p14:tracePt t="27426" x="927100" y="4225925"/>
          <p14:tracePt t="27442" x="927100" y="4198938"/>
          <p14:tracePt t="27459" x="927100" y="4179888"/>
          <p14:tracePt t="27476" x="920750" y="4173538"/>
          <p14:tracePt t="27625" x="920750" y="4167188"/>
          <p14:tracePt t="27641" x="914400" y="4160838"/>
          <p14:tracePt t="27649" x="914400" y="4154488"/>
          <p14:tracePt t="27665" x="908050" y="4154488"/>
          <p14:tracePt t="27668" x="908050" y="4148138"/>
          <p14:tracePt t="27833" x="908050" y="4154488"/>
          <p14:tracePt t="28545" x="914400" y="4154488"/>
          <p14:tracePt t="28553" x="927100" y="4154488"/>
          <p14:tracePt t="28567" x="947738" y="4148138"/>
          <p14:tracePt t="28567" x="966788" y="4148138"/>
          <p14:tracePt t="28576" x="998538" y="4140200"/>
          <p14:tracePt t="28593" x="1058863" y="4127500"/>
          <p14:tracePt t="28610" x="1109663" y="4127500"/>
          <p14:tracePt t="28626" x="1130300" y="4127500"/>
          <p14:tracePt t="28643" x="1136650" y="4127500"/>
          <p14:tracePt t="28659" x="1143000" y="4127500"/>
          <p14:tracePt t="28777" x="1149350" y="4127500"/>
          <p14:tracePt t="28785" x="1155700" y="4127500"/>
          <p14:tracePt t="28793" x="1162050" y="4127500"/>
          <p14:tracePt t="28794" x="1195388" y="4127500"/>
          <p14:tracePt t="28809" x="1227138" y="4127500"/>
          <p14:tracePt t="28826" x="1273175" y="4127500"/>
          <p14:tracePt t="28843" x="1331913" y="4127500"/>
          <p14:tracePt t="28859" x="1397000" y="4127500"/>
          <p14:tracePt t="28876" x="1455738" y="4127500"/>
          <p14:tracePt t="28893" x="1516063" y="4127500"/>
          <p14:tracePt t="28909" x="1541463" y="4127500"/>
          <p14:tracePt t="28926" x="1566863" y="4127500"/>
          <p14:tracePt t="28943" x="1574800" y="4127500"/>
          <p14:tracePt t="28959" x="1587500" y="4127500"/>
          <p14:tracePt t="28993" x="1593850" y="4127500"/>
          <p14:tracePt t="29769" x="1587500" y="4127500"/>
          <p14:tracePt t="29777" x="1581150" y="4127500"/>
          <p14:tracePt t="29793" x="1574800" y="4127500"/>
          <p14:tracePt t="29793" x="1560513" y="4127500"/>
          <p14:tracePt t="29809" x="1535113" y="4127500"/>
          <p14:tracePt t="29826" x="1522413" y="4127500"/>
          <p14:tracePt t="29842" x="1495425" y="4127500"/>
          <p14:tracePt t="29859" x="1489075" y="4127500"/>
          <p14:tracePt t="29876" x="1476375" y="4121150"/>
          <p14:tracePt t="29892" x="1449388" y="4114800"/>
          <p14:tracePt t="29909" x="1443038" y="4102100"/>
          <p14:tracePt t="29926" x="1423988" y="4102100"/>
          <p14:tracePt t="30033" x="1417638" y="4108450"/>
          <p14:tracePt t="30049" x="1417638" y="4114800"/>
          <p14:tracePt t="30069" x="1411288" y="4114800"/>
          <p14:tracePt t="31009" x="1417638" y="4114800"/>
          <p14:tracePt t="31025" x="1430338" y="4114800"/>
          <p14:tracePt t="31033" x="1436688" y="4114800"/>
          <p14:tracePt t="31037" x="1449388" y="4114800"/>
          <p14:tracePt t="31042" x="1470025" y="4121150"/>
          <p14:tracePt t="31059" x="1482725" y="4127500"/>
          <p14:tracePt t="31076" x="1482725" y="4148138"/>
          <p14:tracePt t="31092" x="1470025" y="4160838"/>
          <p14:tracePt t="31109" x="1476375" y="4167188"/>
          <p14:tracePt t="31537" x="1470025" y="4160838"/>
          <p14:tracePt t="31545" x="1463675" y="4160838"/>
          <p14:tracePt t="31553" x="1463675" y="4154488"/>
          <p14:tracePt t="31562" x="1463675" y="4148138"/>
          <p14:tracePt t="31609" x="1463675" y="4140200"/>
          <p14:tracePt t="31625" x="1463675" y="4133850"/>
          <p14:tracePt t="31628" x="1463675" y="4127500"/>
          <p14:tracePt t="31642" x="1449388" y="4114800"/>
          <p14:tracePt t="31658" x="1436688" y="4095750"/>
          <p14:tracePt t="31675" x="1417638" y="4068763"/>
          <p14:tracePt t="31692" x="1390650" y="4037013"/>
          <p14:tracePt t="31708" x="1358900" y="4016375"/>
          <p14:tracePt t="31725" x="1306513" y="3963988"/>
          <p14:tracePt t="31742" x="1254125" y="3919538"/>
          <p14:tracePt t="31758" x="1195388" y="3873500"/>
          <p14:tracePt t="31775" x="1136650" y="3827463"/>
          <p14:tracePt t="31792" x="1084263" y="3781425"/>
          <p14:tracePt t="31808" x="1044575" y="3741738"/>
          <p14:tracePt t="31825" x="992188" y="3670300"/>
          <p14:tracePt t="31842" x="960438" y="3632200"/>
          <p14:tracePt t="31858" x="927100" y="3586163"/>
          <p14:tracePt t="31875" x="889000" y="3513138"/>
          <p14:tracePt t="31892" x="855663" y="3429000"/>
          <p14:tracePt t="31908" x="809625" y="3344863"/>
          <p14:tracePt t="31925" x="763588" y="3259138"/>
          <p14:tracePt t="31941" x="738188" y="3194050"/>
          <p14:tracePt t="31958" x="725488" y="3095625"/>
          <p14:tracePt t="31975" x="719138" y="3011488"/>
          <p14:tracePt t="31991" x="704850" y="2913063"/>
          <p14:tracePt t="32008" x="698500" y="2808288"/>
          <p14:tracePt t="32025" x="679450" y="2659063"/>
          <p14:tracePt t="32041" x="652463" y="2547938"/>
          <p14:tracePt t="32058" x="646113" y="2462213"/>
          <p14:tracePt t="32075" x="646113" y="2363788"/>
          <p14:tracePt t="32092" x="646113" y="2286000"/>
          <p14:tracePt t="32108" x="639763" y="2214563"/>
          <p14:tracePt t="32125" x="639763" y="2128838"/>
          <p14:tracePt t="32141" x="639763" y="2063750"/>
          <p14:tracePt t="32158" x="639763" y="1992313"/>
          <p14:tracePt t="32175" x="639763" y="1946275"/>
          <p14:tracePt t="32191" x="646113" y="1906588"/>
          <p14:tracePt t="32208" x="652463" y="1881188"/>
          <p14:tracePt t="32225" x="666750" y="1862138"/>
          <p14:tracePt t="32241" x="666750" y="1854200"/>
          <p14:tracePt t="32281" x="673100" y="1847850"/>
          <p14:tracePt t="32305" x="679450" y="1847850"/>
          <p14:tracePt t="32521" x="673100" y="1854200"/>
          <p14:tracePt t="32529" x="666750" y="1874838"/>
          <p14:tracePt t="32545" x="646113" y="1887538"/>
          <p14:tracePt t="32558" x="633413" y="1900238"/>
          <p14:tracePt t="32558" x="587375" y="1946275"/>
          <p14:tracePt t="32575" x="549275" y="1992313"/>
          <p14:tracePt t="32591" x="496888" y="2063750"/>
          <p14:tracePt t="32608" x="469900" y="2128838"/>
          <p14:tracePt t="32625" x="411163" y="2292350"/>
          <p14:tracePt t="32641" x="379413" y="2409825"/>
          <p14:tracePt t="32658" x="339725" y="2527300"/>
          <p14:tracePt t="32675" x="312738" y="2632075"/>
          <p14:tracePt t="32691" x="306388" y="2736850"/>
          <p14:tracePt t="32708" x="287338" y="2841625"/>
          <p14:tracePt t="32725" x="287338" y="2946400"/>
          <p14:tracePt t="32741" x="287338" y="3063875"/>
          <p14:tracePt t="32758" x="287338" y="3167063"/>
          <p14:tracePt t="32774" x="306388" y="3292475"/>
          <p14:tracePt t="32791" x="293688" y="3416300"/>
          <p14:tracePt t="32808" x="300038" y="3521075"/>
          <p14:tracePt t="32824" x="306388" y="3638550"/>
          <p14:tracePt t="32841" x="306388" y="3690938"/>
          <p14:tracePt t="32858" x="306388" y="3762375"/>
          <p14:tracePt t="32874" x="327025" y="3802063"/>
          <p14:tracePt t="32891" x="339725" y="3852863"/>
          <p14:tracePt t="32908" x="352425" y="3886200"/>
          <p14:tracePt t="32924" x="373063" y="3919538"/>
          <p14:tracePt t="32941" x="404813" y="3957638"/>
          <p14:tracePt t="32958" x="444500" y="3997325"/>
          <p14:tracePt t="32974" x="490538" y="4030663"/>
          <p14:tracePt t="32991" x="541338" y="4056063"/>
          <p14:tracePt t="33008" x="587375" y="4062413"/>
          <p14:tracePt t="33025" x="627063" y="4062413"/>
          <p14:tracePt t="33041" x="633413" y="4062413"/>
          <p14:tracePt t="33809" x="639763" y="4056063"/>
          <p14:tracePt t="33817" x="639763" y="4049713"/>
          <p14:tracePt t="33825" x="639763" y="4043363"/>
          <p14:tracePt t="33841" x="646113" y="4022725"/>
          <p14:tracePt t="33841" x="646113" y="3990975"/>
          <p14:tracePt t="33857" x="652463" y="3919538"/>
          <p14:tracePt t="33874" x="666750" y="3794125"/>
          <p14:tracePt t="33891" x="685800" y="3617913"/>
          <p14:tracePt t="33907" x="704850" y="3292475"/>
          <p14:tracePt t="33924" x="704850" y="2900363"/>
          <p14:tracePt t="33941" x="711200" y="2592388"/>
          <p14:tracePt t="33957" x="711200" y="2416175"/>
          <p14:tracePt t="33974" x="719138" y="2286000"/>
          <p14:tracePt t="33991" x="738188" y="2208213"/>
          <p14:tracePt t="34007" x="738188" y="2162175"/>
          <p14:tracePt t="34024" x="738188" y="2135188"/>
          <p14:tracePt t="34041" x="738188" y="2122488"/>
          <p14:tracePt t="34409" x="750888" y="2122488"/>
          <p14:tracePt t="34417" x="769938" y="2122488"/>
          <p14:tracePt t="34425" x="809625" y="2122488"/>
          <p14:tracePt t="34441" x="868363" y="2122488"/>
          <p14:tracePt t="34457" x="901700" y="2122488"/>
          <p14:tracePt t="34474" x="920750" y="2116138"/>
          <p14:tracePt t="34490" x="927100" y="2109788"/>
          <p14:tracePt t="34849" x="920750" y="2109788"/>
          <p14:tracePt t="34873" x="914400" y="2109788"/>
          <p14:tracePt t="34889" x="908050" y="2109788"/>
          <p14:tracePt t="34897" x="901700" y="2116138"/>
          <p14:tracePt t="34905" x="895350" y="2116138"/>
          <p14:tracePt t="34913" x="868363" y="2128838"/>
          <p14:tracePt t="34928" x="842963" y="2141538"/>
          <p14:tracePt t="34940" x="809625" y="2149475"/>
          <p14:tracePt t="34957" x="803275" y="2149475"/>
          <p14:tracePt t="34974" x="790575" y="2155825"/>
          <p14:tracePt t="34990" x="784225" y="2155825"/>
          <p14:tracePt t="35089" x="784225" y="2162175"/>
          <p14:tracePt t="35097" x="777875" y="2168525"/>
          <p14:tracePt t="35105" x="769938" y="2181225"/>
          <p14:tracePt t="35113" x="757238" y="2201863"/>
          <p14:tracePt t="35124" x="750888" y="2239963"/>
          <p14:tracePt t="35140" x="744538" y="2298700"/>
          <p14:tracePt t="35157" x="738188" y="2351088"/>
          <p14:tracePt t="35174" x="725488" y="2416175"/>
          <p14:tracePt t="35190" x="725488" y="2468563"/>
          <p14:tracePt t="35207" x="725488" y="2533650"/>
          <p14:tracePt t="35223" x="725488" y="2592388"/>
          <p14:tracePt t="35240" x="725488" y="2659063"/>
          <p14:tracePt t="35257" x="725488" y="2762250"/>
          <p14:tracePt t="35274" x="725488" y="2841625"/>
          <p14:tracePt t="35290" x="725488" y="2913063"/>
          <p14:tracePt t="35307" x="725488" y="2978150"/>
          <p14:tracePt t="35323" x="725488" y="3036888"/>
          <p14:tracePt t="35340" x="725488" y="3116263"/>
          <p14:tracePt t="35357" x="725488" y="3181350"/>
          <p14:tracePt t="35373" x="725488" y="3233738"/>
          <p14:tracePt t="35390" x="719138" y="3278188"/>
          <p14:tracePt t="35407" x="719138" y="3317875"/>
          <p14:tracePt t="35424" x="719138" y="3363913"/>
          <p14:tracePt t="35440" x="719138" y="3422650"/>
          <p14:tracePt t="35457" x="719138" y="3487738"/>
          <p14:tracePt t="35473" x="719138" y="3533775"/>
          <p14:tracePt t="35490" x="711200" y="3573463"/>
          <p14:tracePt t="35507" x="711200" y="3611563"/>
          <p14:tracePt t="35523" x="711200" y="3657600"/>
          <p14:tracePt t="35540" x="711200" y="3690938"/>
          <p14:tracePt t="35557" x="704850" y="3716338"/>
          <p14:tracePt t="35573" x="704850" y="3735388"/>
          <p14:tracePt t="35590" x="704850" y="3741738"/>
          <p14:tracePt t="35607" x="704850" y="3762375"/>
          <p14:tracePt t="35623" x="698500" y="3787775"/>
          <p14:tracePt t="35640" x="698500" y="3802063"/>
          <p14:tracePt t="35657" x="698500" y="3814763"/>
          <p14:tracePt t="35713" x="704850" y="3814763"/>
          <p14:tracePt t="35725" x="711200" y="3814763"/>
          <p14:tracePt t="35725" x="744538" y="3794125"/>
          <p14:tracePt t="35740" x="784225" y="3787775"/>
          <p14:tracePt t="35757" x="822325" y="3781425"/>
          <p14:tracePt t="35773" x="874713" y="3781425"/>
          <p14:tracePt t="35790" x="947738" y="3781425"/>
          <p14:tracePt t="35807" x="1019175" y="3781425"/>
          <p14:tracePt t="35823" x="1077913" y="3781425"/>
          <p14:tracePt t="35840" x="1149350" y="3775075"/>
          <p14:tracePt t="35857" x="1319213" y="3775075"/>
          <p14:tracePt t="35873" x="1449388" y="3775075"/>
          <p14:tracePt t="35890" x="1581150" y="3775075"/>
          <p14:tracePt t="35907" x="1711325" y="3775075"/>
          <p14:tracePt t="35923" x="1828800" y="3775075"/>
          <p14:tracePt t="35940" x="1946275" y="3768725"/>
          <p14:tracePt t="35957" x="2057400" y="3768725"/>
          <p14:tracePt t="35973" x="2155825" y="3768725"/>
          <p14:tracePt t="35990" x="2266950" y="3768725"/>
          <p14:tracePt t="36006" x="2378075" y="3768725"/>
          <p14:tracePt t="36023" x="2495550" y="3768725"/>
          <p14:tracePt t="36040" x="2632075" y="3768725"/>
          <p14:tracePt t="36057" x="2860675" y="3768725"/>
          <p14:tracePt t="36073" x="3024188" y="3768725"/>
          <p14:tracePt t="36090" x="3181350" y="3768725"/>
          <p14:tracePt t="36107" x="3305175" y="3768725"/>
          <p14:tracePt t="36123" x="3429000" y="3768725"/>
          <p14:tracePt t="36140" x="3559175" y="3768725"/>
          <p14:tracePt t="36157" x="3683000" y="3768725"/>
          <p14:tracePt t="36173" x="3775075" y="3768725"/>
          <p14:tracePt t="36190" x="3873500" y="3768725"/>
          <p14:tracePt t="36207" x="3951288" y="3768725"/>
          <p14:tracePt t="36223" x="4022725" y="3768725"/>
          <p14:tracePt t="36240" x="4095750" y="3768725"/>
          <p14:tracePt t="36256" x="4206875" y="3768725"/>
          <p14:tracePt t="36273" x="4278313" y="3781425"/>
          <p14:tracePt t="36290" x="4376738" y="3787775"/>
          <p14:tracePt t="36306" x="4454525" y="3787775"/>
          <p14:tracePt t="36323" x="4513263" y="3787775"/>
          <p14:tracePt t="36340" x="4538663" y="3787775"/>
          <p14:tracePt t="36357" x="4546600" y="3781425"/>
          <p14:tracePt t="36373" x="4546600" y="3775075"/>
          <p14:tracePt t="36409" x="4546600" y="3768725"/>
          <p14:tracePt t="36413" x="4546600" y="3749675"/>
          <p14:tracePt t="36423" x="4546600" y="3709988"/>
          <p14:tracePt t="36440" x="4538663" y="3657600"/>
          <p14:tracePt t="36456" x="4538663" y="3540125"/>
          <p14:tracePt t="36473" x="4532313" y="3448050"/>
          <p14:tracePt t="36490" x="4538663" y="3305175"/>
          <p14:tracePt t="36506" x="4538663" y="3141663"/>
          <p14:tracePt t="36523" x="4513263" y="2965450"/>
          <p14:tracePt t="36540" x="4487863" y="2814638"/>
          <p14:tracePt t="36556" x="4448175" y="2665413"/>
          <p14:tracePt t="36573" x="4408488" y="2533650"/>
          <p14:tracePt t="36590" x="4362450" y="2422525"/>
          <p14:tracePt t="36606" x="4330700" y="2363788"/>
          <p14:tracePt t="36623" x="4297363" y="2325688"/>
          <p14:tracePt t="36640" x="4259263" y="2292350"/>
          <p14:tracePt t="36656" x="4154488" y="2252663"/>
          <p14:tracePt t="36673" x="4056063" y="2239963"/>
          <p14:tracePt t="36690" x="3932238" y="2233613"/>
          <p14:tracePt t="36706" x="3787775" y="2233613"/>
          <p14:tracePt t="36723" x="3617913" y="2227263"/>
          <p14:tracePt t="36740" x="3429000" y="2208213"/>
          <p14:tracePt t="36756" x="3246438" y="2181225"/>
          <p14:tracePt t="36773" x="3063875" y="2174875"/>
          <p14:tracePt t="36790" x="2887663" y="2149475"/>
          <p14:tracePt t="36806" x="2749550" y="2141538"/>
          <p14:tracePt t="36823" x="2592388" y="2135188"/>
          <p14:tracePt t="36840" x="2468563" y="2128838"/>
          <p14:tracePt t="36856" x="2292350" y="2128838"/>
          <p14:tracePt t="36873" x="2201863" y="2128838"/>
          <p14:tracePt t="36891" x="2090738" y="2128838"/>
          <p14:tracePt t="36907" x="1979613" y="2128838"/>
          <p14:tracePt t="36924" x="1847850" y="2128838"/>
          <p14:tracePt t="36940" x="1711325" y="2122488"/>
          <p14:tracePt t="36957" x="1547813" y="2122488"/>
          <p14:tracePt t="36974" x="1423988" y="2122488"/>
          <p14:tracePt t="36990" x="1338263" y="2122488"/>
          <p14:tracePt t="37007" x="1247775" y="2122488"/>
          <p14:tracePt t="37024" x="1176338" y="2122488"/>
          <p14:tracePt t="37041" x="1103313" y="2122488"/>
          <p14:tracePt t="37057" x="1012825" y="2109788"/>
          <p14:tracePt t="37074" x="960438" y="2103438"/>
          <p14:tracePt t="37090" x="939800" y="2097088"/>
          <p14:tracePt t="37162" x="939800" y="2082800"/>
          <p14:tracePt t="37170" x="947738" y="2070100"/>
          <p14:tracePt t="37178" x="954088" y="2057400"/>
          <p14:tracePt t="37190" x="973138" y="2038350"/>
          <p14:tracePt t="37207" x="1006475" y="2011363"/>
          <p14:tracePt t="37224" x="1044575" y="1973263"/>
          <p14:tracePt t="37241" x="1084263" y="1939925"/>
          <p14:tracePt t="37257" x="1096963" y="1912938"/>
          <p14:tracePt t="37274" x="1109663" y="1906588"/>
          <p14:tracePt t="37346" x="1103313" y="1906588"/>
          <p14:tracePt t="37354" x="1103313" y="1912938"/>
          <p14:tracePt t="37370" x="1103313" y="1920875"/>
          <p14:tracePt t="37378" x="1103313" y="1946275"/>
          <p14:tracePt t="37390" x="1096963" y="1958975"/>
          <p14:tracePt t="37407" x="1109663" y="1985963"/>
          <p14:tracePt t="37424" x="1130300" y="2017713"/>
          <p14:tracePt t="37440" x="1176338" y="2044700"/>
          <p14:tracePt t="37457" x="1254125" y="2057400"/>
          <p14:tracePt t="37474" x="1371600" y="2057400"/>
          <p14:tracePt t="37490" x="1449388" y="2051050"/>
          <p14:tracePt t="37507" x="1501775" y="2017713"/>
          <p14:tracePt t="37524" x="1541463" y="1998663"/>
          <p14:tracePt t="37540" x="1581150" y="1973263"/>
          <p14:tracePt t="37557" x="1600200" y="1946275"/>
          <p14:tracePt t="37574" x="1606550" y="1912938"/>
          <p14:tracePt t="37590" x="1612900" y="1887538"/>
          <p14:tracePt t="37607" x="1600200" y="1847850"/>
          <p14:tracePt t="37624" x="1587500" y="1816100"/>
          <p14:tracePt t="37640" x="1547813" y="1770063"/>
          <p14:tracePt t="37657" x="1476375" y="1730375"/>
          <p14:tracePt t="37674" x="1358900" y="1704975"/>
          <p14:tracePt t="37690" x="1312863" y="1704975"/>
          <p14:tracePt t="37707" x="1273175" y="1717675"/>
          <p14:tracePt t="37723" x="1260475" y="1730375"/>
          <p14:tracePt t="37740" x="1260475" y="1744663"/>
          <p14:tracePt t="37757" x="1260475" y="1751013"/>
          <p14:tracePt t="37774" x="1266825" y="1770063"/>
          <p14:tracePt t="37790" x="1287463" y="1795463"/>
          <p14:tracePt t="37807" x="1306513" y="1809750"/>
          <p14:tracePt t="37823" x="1312863" y="1835150"/>
          <p14:tracePt t="37840" x="1319213" y="1874838"/>
          <p14:tracePt t="37857" x="1319213" y="1906588"/>
          <p14:tracePt t="37874" x="1306513" y="1973263"/>
          <p14:tracePt t="37890" x="1287463" y="2011363"/>
          <p14:tracePt t="37907" x="1241425" y="2057400"/>
          <p14:tracePt t="37923" x="1195388" y="2103438"/>
          <p14:tracePt t="37940" x="1162050" y="2109788"/>
          <p14:tracePt t="37957" x="1143000" y="2109788"/>
          <p14:tracePt t="37973" x="1136650" y="2109788"/>
          <p14:tracePt t="38010" x="1130300" y="2109788"/>
          <p14:tracePt t="39066" x="1123950" y="2116138"/>
          <p14:tracePt t="39080" x="1109663" y="2116138"/>
          <p14:tracePt t="39082" x="1096963" y="2128838"/>
          <p14:tracePt t="39090" x="1084263" y="2141538"/>
          <p14:tracePt t="39107" x="1058863" y="2141538"/>
          <p14:tracePt t="39123" x="1044575" y="2155825"/>
          <p14:tracePt t="39170" x="1038225" y="2155825"/>
          <p14:tracePt t="39386" x="1031875" y="2155825"/>
          <p14:tracePt t="39394" x="1019175" y="2155825"/>
          <p14:tracePt t="39406" x="1006475" y="2155825"/>
          <p14:tracePt t="39410" x="960438" y="2155825"/>
          <p14:tracePt t="39423" x="920750" y="2155825"/>
          <p14:tracePt t="39439" x="881063" y="2155825"/>
          <p14:tracePt t="39456" x="855663" y="2155825"/>
          <p14:tracePt t="39473" x="849313" y="2155825"/>
          <p14:tracePt t="39610" x="849313" y="2168525"/>
          <p14:tracePt t="39626" x="849313" y="2174875"/>
          <p14:tracePt t="39634" x="849313" y="2187575"/>
          <p14:tracePt t="39642" x="849313" y="2208213"/>
          <p14:tracePt t="39648" x="849313" y="2227263"/>
          <p14:tracePt t="39656" x="849313" y="2260600"/>
          <p14:tracePt t="39673" x="862013" y="2298700"/>
          <p14:tracePt t="39690" x="881063" y="2344738"/>
          <p14:tracePt t="39706" x="889000" y="2390775"/>
          <p14:tracePt t="39723" x="908050" y="2422525"/>
          <p14:tracePt t="39739" x="920750" y="2468563"/>
          <p14:tracePt t="39756" x="939800" y="2514600"/>
          <p14:tracePt t="39773" x="960438" y="2547938"/>
          <p14:tracePt t="39789" x="966788" y="2586038"/>
          <p14:tracePt t="39806" x="979488" y="2619375"/>
          <p14:tracePt t="39823" x="985838" y="2651125"/>
          <p14:tracePt t="39839" x="998538" y="2697163"/>
          <p14:tracePt t="39856" x="1006475" y="2743200"/>
          <p14:tracePt t="39873" x="1012825" y="2795588"/>
          <p14:tracePt t="39889" x="1012825" y="2867025"/>
          <p14:tracePt t="39906" x="1012825" y="2906713"/>
          <p14:tracePt t="39923" x="1012825" y="2938463"/>
          <p14:tracePt t="39939" x="1012825" y="2959100"/>
          <p14:tracePt t="39956" x="1012825" y="2971800"/>
          <p14:tracePt t="39973" x="1012825" y="2978150"/>
          <p14:tracePt t="39989" x="1012825" y="2984500"/>
          <p14:tracePt t="40006" x="1012825" y="2997200"/>
          <p14:tracePt t="40050" x="1012825" y="3005138"/>
          <p14:tracePt t="40065" x="1006475" y="3011488"/>
          <p14:tracePt t="40066" x="1006475" y="3017838"/>
          <p14:tracePt t="40074" x="1019175" y="3030538"/>
          <p14:tracePt t="40089" x="1065213" y="3082925"/>
          <p14:tracePt t="40106" x="1117600" y="3135313"/>
          <p14:tracePt t="40123" x="1155700" y="3206750"/>
          <p14:tracePt t="40139" x="1176338" y="3252788"/>
          <p14:tracePt t="40156" x="1208088" y="3324225"/>
          <p14:tracePt t="40173" x="1220788" y="3395663"/>
          <p14:tracePt t="40189" x="1220788" y="3441700"/>
          <p14:tracePt t="40206" x="1220788" y="3487738"/>
          <p14:tracePt t="40223" x="1220788" y="3521075"/>
          <p14:tracePt t="40239" x="1220788" y="3546475"/>
          <p14:tracePt t="40256" x="1214438" y="3559175"/>
          <p14:tracePt t="40273" x="1214438" y="3573463"/>
          <p14:tracePt t="40289" x="1214438" y="3586163"/>
          <p14:tracePt t="40970" x="1214438" y="3592513"/>
          <p14:tracePt t="40978" x="1220788" y="3598863"/>
          <p14:tracePt t="40986" x="1220788" y="3617913"/>
          <p14:tracePt t="41006" x="1220788" y="3644900"/>
          <p14:tracePt t="41006" x="1220788" y="3657600"/>
          <p14:tracePt t="41022" x="1227138" y="3663950"/>
          <p14:tracePt t="41039" x="1227138" y="3670300"/>
          <p14:tracePt t="41056" x="1235075" y="3683000"/>
          <p14:tracePt t="41072" x="1214438" y="3709988"/>
          <p14:tracePt t="41089" x="1208088" y="3716338"/>
          <p14:tracePt t="41106" x="1214438" y="3709988"/>
          <p14:tracePt t="41122" x="1214438" y="3703638"/>
          <p14:tracePt t="41434" x="1227138" y="3703638"/>
          <p14:tracePt t="41450" x="1235075" y="3703638"/>
          <p14:tracePt t="41458" x="1220788" y="3690938"/>
          <p14:tracePt t="41474" x="1220788" y="3683000"/>
          <p14:tracePt t="41490" x="1214438" y="3683000"/>
          <p14:tracePt t="41522" x="1214438" y="3690938"/>
          <p14:tracePt t="41538" x="1214438" y="3703638"/>
          <p14:tracePt t="41546" x="1214438" y="3709988"/>
          <p14:tracePt t="41554" x="1214438" y="3716338"/>
          <p14:tracePt t="41562" x="1220788" y="3735388"/>
          <p14:tracePt t="41572" x="1220788" y="3768725"/>
          <p14:tracePt t="41589" x="1235075" y="3814763"/>
          <p14:tracePt t="41605" x="1254125" y="3867150"/>
          <p14:tracePt t="41622" x="1266825" y="3925888"/>
          <p14:tracePt t="41639" x="1279525" y="3990975"/>
          <p14:tracePt t="41655" x="1293813" y="4068763"/>
          <p14:tracePt t="41672" x="1293813" y="4140200"/>
          <p14:tracePt t="41689" x="1300163" y="4219575"/>
          <p14:tracePt t="41705" x="1300163" y="4356100"/>
          <p14:tracePt t="41722" x="1300163" y="4448175"/>
          <p14:tracePt t="41739" x="1300163" y="4572000"/>
          <p14:tracePt t="41755" x="1287463" y="4676775"/>
          <p14:tracePt t="41772" x="1287463" y="4781550"/>
          <p14:tracePt t="41789" x="1300163" y="4899025"/>
          <p14:tracePt t="41805" x="1346200" y="4976813"/>
          <p14:tracePt t="41822" x="1384300" y="5041900"/>
          <p14:tracePt t="41839" x="1411288" y="5127625"/>
          <p14:tracePt t="41855" x="1430338" y="5192713"/>
          <p14:tracePt t="41872" x="1443038" y="5251450"/>
          <p14:tracePt t="41889" x="1449388" y="5303838"/>
          <p14:tracePt t="41905" x="1463675" y="5387975"/>
          <p14:tracePt t="41922" x="1470025" y="5446713"/>
          <p14:tracePt t="41939" x="1470025" y="5499100"/>
          <p14:tracePt t="41955" x="1470025" y="5551488"/>
          <p14:tracePt t="41972" x="1470025" y="5597525"/>
          <p14:tracePt t="41988" x="1476375" y="5643563"/>
          <p14:tracePt t="42005" x="1482725" y="5681663"/>
          <p14:tracePt t="42022" x="1482725" y="5721350"/>
          <p14:tracePt t="42039" x="1482725" y="5748338"/>
          <p14:tracePt t="42055" x="1489075" y="5767388"/>
          <p14:tracePt t="42072" x="1501775" y="5786438"/>
          <p14:tracePt t="42088" x="1501775" y="5799138"/>
          <p14:tracePt t="42105" x="1508125" y="5813425"/>
          <p14:tracePt t="42122" x="1516063" y="5826125"/>
          <p14:tracePt t="42138" x="1522413" y="5832475"/>
          <p14:tracePt t="42155" x="1516063" y="5838825"/>
          <p14:tracePt t="44465" x="1541463" y="5845175"/>
          <p14:tracePt t="44473" x="1581150" y="5851525"/>
          <p14:tracePt t="44481" x="1639888" y="5872163"/>
          <p14:tracePt t="44489" x="1704975" y="5891213"/>
          <p14:tracePt t="44497" x="1763713" y="5918200"/>
          <p14:tracePt t="44504" x="1906588" y="5956300"/>
          <p14:tracePt t="44521" x="2239963" y="6021388"/>
          <p14:tracePt t="44538" x="2566988" y="6073775"/>
          <p14:tracePt t="44554" x="2946400" y="6094413"/>
          <p14:tracePt t="44571" x="3317875" y="6094413"/>
          <p14:tracePt t="44587" x="3670300" y="6094413"/>
          <p14:tracePt t="44604" x="4081463" y="6094413"/>
          <p14:tracePt t="44621" x="4473575" y="6094413"/>
          <p14:tracePt t="44638" x="4865688" y="6094413"/>
          <p14:tracePt t="44654" x="5218113" y="6094413"/>
          <p14:tracePt t="44671" x="5538788" y="6094413"/>
          <p14:tracePt t="44687" x="5832475" y="6080125"/>
          <p14:tracePt t="44704" x="6048375" y="6080125"/>
          <p14:tracePt t="44721" x="6323013" y="6073775"/>
          <p14:tracePt t="44737" x="6484938" y="6061075"/>
          <p14:tracePt t="44754" x="6623050" y="6048375"/>
          <p14:tracePt t="44771" x="6707188" y="6035675"/>
          <p14:tracePt t="44787" x="6753225" y="6015038"/>
          <p14:tracePt t="44804" x="6759575" y="6002338"/>
          <p14:tracePt t="44821" x="6765925" y="6002338"/>
          <p14:tracePt t="44994" x="6759575" y="6002338"/>
          <p14:tracePt t="45002" x="6753225" y="6002338"/>
          <p14:tracePt t="45021" x="6740525" y="6002338"/>
          <p14:tracePt t="45026" x="6727825" y="5995988"/>
          <p14:tracePt t="45028" x="6707188" y="5989638"/>
          <p14:tracePt t="45038" x="6648450" y="5976938"/>
          <p14:tracePt t="45055" x="6557963" y="5962650"/>
          <p14:tracePt t="45072" x="6426200" y="5943600"/>
          <p14:tracePt t="45088" x="6302375" y="5930900"/>
          <p14:tracePt t="45105" x="6178550" y="5930900"/>
          <p14:tracePt t="45122" x="6088063" y="5930900"/>
          <p14:tracePt t="45122" x="6042025" y="5924550"/>
          <p14:tracePt t="45138" x="5976938" y="5910263"/>
          <p14:tracePt t="45155" x="5930900" y="5897563"/>
          <p14:tracePt t="45226" x="5930900" y="5891213"/>
          <p14:tracePt t="45234" x="5930900" y="5884863"/>
          <p14:tracePt t="45242" x="5937250" y="5878513"/>
          <p14:tracePt t="45250" x="5943600" y="5872163"/>
          <p14:tracePt t="45259" x="5949950" y="5865813"/>
          <p14:tracePt t="45272" x="5956300" y="5859463"/>
          <p14:tracePt t="45288" x="5969000" y="5851525"/>
          <p14:tracePt t="45305" x="5969000" y="5838825"/>
          <p14:tracePt t="47146" x="5969000" y="5832475"/>
          <p14:tracePt t="47154" x="5976938" y="5826125"/>
          <p14:tracePt t="47162" x="5976938" y="5813425"/>
          <p14:tracePt t="47171" x="5983288" y="5799138"/>
          <p14:tracePt t="47187" x="5983288" y="5786438"/>
          <p14:tracePt t="47204" x="5983288" y="5767388"/>
          <p14:tracePt t="47221" x="5989638" y="5748338"/>
          <p14:tracePt t="47237" x="5995988" y="5715000"/>
          <p14:tracePt t="47254" x="5995988" y="5675313"/>
          <p14:tracePt t="47271" x="5995988" y="5643563"/>
          <p14:tracePt t="47287" x="5995988" y="5610225"/>
          <p14:tracePt t="47304" x="6002338" y="5564188"/>
          <p14:tracePt t="47321" x="6002338" y="5519738"/>
          <p14:tracePt t="47337" x="6002338" y="5453063"/>
          <p14:tracePt t="47354" x="6002338" y="5341938"/>
          <p14:tracePt t="47371" x="6002338" y="5251450"/>
          <p14:tracePt t="47387" x="6008688" y="5140325"/>
          <p14:tracePt t="47404" x="5995988" y="5010150"/>
          <p14:tracePt t="47421" x="5989638" y="4852988"/>
          <p14:tracePt t="47437" x="5983288" y="4676775"/>
          <p14:tracePt t="47454" x="5969000" y="4513263"/>
          <p14:tracePt t="47471" x="5930900" y="4310063"/>
          <p14:tracePt t="47487" x="5897563" y="4127500"/>
          <p14:tracePt t="47504" x="5826125" y="3938588"/>
          <p14:tracePt t="47521" x="5721350" y="3768725"/>
          <p14:tracePt t="47537" x="5637213" y="3638550"/>
          <p14:tracePt t="47554" x="5499100" y="3475038"/>
          <p14:tracePt t="47571" x="5414963" y="3403600"/>
          <p14:tracePt t="47587" x="5335588" y="3330575"/>
          <p14:tracePt t="47604" x="5291138" y="3311525"/>
          <p14:tracePt t="47621" x="5270500" y="3305175"/>
          <p14:tracePt t="47637" x="5257800" y="3305175"/>
          <p14:tracePt t="47762" x="5257800" y="3298825"/>
          <p14:tracePt t="47770" x="5251450" y="3298825"/>
          <p14:tracePt t="47778" x="5245100" y="3298825"/>
          <p14:tracePt t="47786" x="5245100" y="3292475"/>
          <p14:tracePt t="47794" x="5238750" y="3284538"/>
          <p14:tracePt t="47858" x="5232400" y="3284538"/>
          <p14:tracePt t="47866" x="5232400" y="3278188"/>
          <p14:tracePt t="47887" x="5218113" y="3265488"/>
          <p14:tracePt t="47887" x="5205413" y="3246438"/>
          <p14:tracePt t="47904" x="5186363" y="3213100"/>
          <p14:tracePt t="47920" x="5140325" y="3160713"/>
          <p14:tracePt t="47937" x="5054600" y="3055938"/>
          <p14:tracePt t="47954" x="4911725" y="2913063"/>
          <p14:tracePt t="47971" x="4775200" y="2789238"/>
          <p14:tracePt t="47987" x="4618038" y="2651125"/>
          <p14:tracePt t="48004" x="4454525" y="2527300"/>
          <p14:tracePt t="48020" x="4291013" y="2403475"/>
          <p14:tracePt t="48037" x="4108450" y="2273300"/>
          <p14:tracePt t="48054" x="3925888" y="2149475"/>
          <p14:tracePt t="48071" x="3768725" y="2051050"/>
          <p14:tracePt t="48087" x="3617913" y="1952625"/>
          <p14:tracePt t="48104" x="3500438" y="1887538"/>
          <p14:tracePt t="48120" x="3409950" y="1828800"/>
          <p14:tracePt t="48137" x="3344863" y="1776413"/>
          <p14:tracePt t="48154" x="3278188" y="1736725"/>
          <p14:tracePt t="48170" x="3265488" y="1717675"/>
          <p14:tracePt t="48187" x="3252788" y="1711325"/>
          <p14:tracePt t="48298" x="3246438" y="1704975"/>
          <p14:tracePt t="48306" x="3240088" y="1704975"/>
          <p14:tracePt t="48320" x="3233738" y="1704975"/>
          <p14:tracePt t="48322" x="3213100" y="1698625"/>
          <p14:tracePt t="48337" x="3187700" y="1692275"/>
          <p14:tracePt t="48354" x="3095625" y="1692275"/>
          <p14:tracePt t="48370" x="3049588" y="1692275"/>
          <p14:tracePt t="48387" x="2997200" y="1692275"/>
          <p14:tracePt t="48404" x="2959100" y="1692275"/>
          <p14:tracePt t="48420" x="2919413" y="1692275"/>
          <p14:tracePt t="48437" x="2894013" y="1704975"/>
          <p14:tracePt t="48454" x="2873375" y="1717675"/>
          <p14:tracePt t="48470" x="2854325" y="1717675"/>
          <p14:tracePt t="48487" x="2841625" y="1736725"/>
          <p14:tracePt t="48504" x="2841625" y="1751013"/>
          <p14:tracePt t="48520" x="2827338" y="1751013"/>
          <p14:tracePt t="48537" x="2827338" y="1763713"/>
          <p14:tracePt t="48554" x="2827338" y="1770063"/>
          <p14:tracePt t="48570" x="2820988" y="1776413"/>
          <p14:tracePt t="48587" x="2820988" y="1782763"/>
          <p14:tracePt t="48604" x="2820988" y="1789113"/>
          <p14:tracePt t="48620" x="2814638" y="1795463"/>
          <p14:tracePt t="48637" x="2789238" y="1795463"/>
          <p14:tracePt t="48654" x="2768600" y="1803400"/>
          <p14:tracePt t="48670" x="2736850" y="1809750"/>
          <p14:tracePt t="48687" x="2697163" y="1816100"/>
          <p14:tracePt t="48704" x="2659063" y="1809750"/>
          <p14:tracePt t="48720" x="2625725" y="1809750"/>
          <p14:tracePt t="48737" x="2598738" y="1816100"/>
          <p14:tracePt t="48753" x="2554288" y="1822450"/>
          <p14:tracePt t="48770" x="2527300" y="1822450"/>
          <p14:tracePt t="48787" x="2495550" y="1841500"/>
          <p14:tracePt t="48803" x="2462213" y="1868488"/>
          <p14:tracePt t="48820" x="2409825" y="1900238"/>
          <p14:tracePt t="48837" x="2332038" y="1927225"/>
          <p14:tracePt t="48853" x="2286000" y="1939925"/>
          <p14:tracePt t="48870" x="2233613" y="1939925"/>
          <p14:tracePt t="48887" x="2193925" y="1939925"/>
          <p14:tracePt t="48904" x="2149475" y="1952625"/>
          <p14:tracePt t="48920" x="2109788" y="1965325"/>
          <p14:tracePt t="48937" x="2063750" y="1965325"/>
          <p14:tracePt t="48953" x="1979613" y="1965325"/>
          <p14:tracePt t="48970" x="1912938" y="1965325"/>
          <p14:tracePt t="48987" x="1835150" y="1973263"/>
          <p14:tracePt t="49003" x="1789113" y="1973263"/>
          <p14:tracePt t="49020" x="1711325" y="1973263"/>
          <p14:tracePt t="49037" x="1652588" y="1973263"/>
          <p14:tracePt t="49053" x="1581150" y="1973263"/>
          <p14:tracePt t="49070" x="1516063" y="1979613"/>
          <p14:tracePt t="49087" x="1463675" y="1985963"/>
          <p14:tracePt t="49103" x="1390650" y="1992313"/>
          <p14:tracePt t="49120" x="1346200" y="2005013"/>
          <p14:tracePt t="49137" x="1300163" y="2011363"/>
          <p14:tracePt t="49153" x="1266825" y="2017713"/>
          <p14:tracePt t="49170" x="1227138" y="2032000"/>
          <p14:tracePt t="49187" x="1195388" y="2032000"/>
          <p14:tracePt t="49203" x="1162050" y="2032000"/>
          <p14:tracePt t="49220" x="1136650" y="2032000"/>
          <p14:tracePt t="49237" x="1103313" y="2032000"/>
          <p14:tracePt t="49253" x="1077913" y="2032000"/>
          <p14:tracePt t="49270" x="1058863" y="2032000"/>
          <p14:tracePt t="49287" x="1038225" y="2032000"/>
          <p14:tracePt t="49303" x="1025525" y="2032000"/>
          <p14:tracePt t="49320" x="1019175" y="2032000"/>
          <p14:tracePt t="49337" x="1012825" y="2032000"/>
          <p14:tracePt t="49578" x="1006475" y="2024063"/>
          <p14:tracePt t="49586" x="992188" y="2024063"/>
          <p14:tracePt t="49594" x="985838" y="2024063"/>
          <p14:tracePt t="49602" x="979488" y="2024063"/>
          <p14:tracePt t="49610" x="960438" y="2017713"/>
          <p14:tracePt t="49620" x="939800" y="2005013"/>
          <p14:tracePt t="49637" x="933450" y="2005013"/>
          <p14:tracePt t="50010" x="933450" y="1998663"/>
          <p14:tracePt t="50050" x="939800" y="1998663"/>
          <p14:tracePt t="50082" x="947738" y="1998663"/>
          <p14:tracePt t="50114" x="954088" y="1998663"/>
          <p14:tracePt t="50138" x="966788" y="1998663"/>
          <p14:tracePt t="50154" x="973138" y="1998663"/>
          <p14:tracePt t="50162" x="979488" y="1992313"/>
          <p14:tracePt t="50170" x="985838" y="1992313"/>
          <p14:tracePt t="50176" x="998538" y="1992313"/>
          <p14:tracePt t="50186" x="1012825" y="1992313"/>
          <p14:tracePt t="50203" x="1031875" y="1985963"/>
          <p14:tracePt t="50220" x="1038225" y="1985963"/>
          <p14:tracePt t="50236" x="1058863" y="1985963"/>
          <p14:tracePt t="50253" x="1077913" y="1985963"/>
          <p14:tracePt t="50270" x="1084263" y="1985963"/>
          <p14:tracePt t="50286" x="1096963" y="1979613"/>
          <p14:tracePt t="50303" x="1109663" y="1979613"/>
          <p14:tracePt t="50320" x="1130300" y="1979613"/>
          <p14:tracePt t="50336" x="1143000" y="1973263"/>
          <p14:tracePt t="50353" x="1162050" y="1973263"/>
          <p14:tracePt t="50370" x="1220788" y="1965325"/>
          <p14:tracePt t="50386" x="1260475" y="1965325"/>
          <p14:tracePt t="50403" x="1293813" y="1965325"/>
          <p14:tracePt t="50420" x="1319213" y="1965325"/>
          <p14:tracePt t="50436" x="1346200" y="1965325"/>
          <p14:tracePt t="50453" x="1358900" y="1965325"/>
          <p14:tracePt t="50469" x="1365250" y="1965325"/>
          <p14:tracePt t="51978" x="1365250" y="1973263"/>
          <p14:tracePt t="51986" x="1377950" y="1985963"/>
          <p14:tracePt t="52003" x="1411288" y="2011363"/>
          <p14:tracePt t="52003" x="1463675" y="2057400"/>
          <p14:tracePt t="52019" x="1535113" y="2097088"/>
          <p14:tracePt t="52036" x="1593850" y="2128838"/>
          <p14:tracePt t="52052" x="1619250" y="2162175"/>
          <p14:tracePt t="52069" x="1646238" y="2193925"/>
          <p14:tracePt t="52086" x="1652588" y="2220913"/>
          <p14:tracePt t="52102" x="1652588" y="2252663"/>
          <p14:tracePt t="52119" x="1646238" y="2292350"/>
          <p14:tracePt t="52136" x="1633538" y="2319338"/>
          <p14:tracePt t="52152" x="1612900" y="2338388"/>
          <p14:tracePt t="52169" x="1606550" y="2344738"/>
          <p14:tracePt t="52186" x="1581150" y="2351088"/>
          <p14:tracePt t="52202" x="1535113" y="2351088"/>
          <p14:tracePt t="52219" x="1495425" y="2351088"/>
          <p14:tracePt t="52236" x="1463675" y="2351088"/>
          <p14:tracePt t="52252" x="1436688" y="2351088"/>
          <p14:tracePt t="52269" x="1423988" y="2351088"/>
          <p14:tracePt t="53930" x="1430338" y="2357438"/>
          <p14:tracePt t="53938" x="1443038" y="2357438"/>
          <p14:tracePt t="53939" x="1463675" y="2357438"/>
          <p14:tracePt t="53952" x="1528763" y="2370138"/>
          <p14:tracePt t="53968" x="1574800" y="2390775"/>
          <p14:tracePt t="53985" x="1633538" y="2403475"/>
          <p14:tracePt t="54002" x="1692275" y="2430463"/>
          <p14:tracePt t="54018" x="1736725" y="2474913"/>
          <p14:tracePt t="54035" x="1782763" y="2533650"/>
          <p14:tracePt t="54051" x="1828800" y="2606675"/>
          <p14:tracePt t="54068" x="1868488" y="2690813"/>
          <p14:tracePt t="54085" x="1906588" y="2768600"/>
          <p14:tracePt t="54101" x="1933575" y="2854325"/>
          <p14:tracePt t="54118" x="1946275" y="2932113"/>
          <p14:tracePt t="54135" x="1946275" y="3011488"/>
          <p14:tracePt t="54151" x="1946275" y="3076575"/>
          <p14:tracePt t="54168" x="1920875" y="3135313"/>
          <p14:tracePt t="54185" x="1881188" y="3181350"/>
          <p14:tracePt t="54201" x="1816100" y="3246438"/>
          <p14:tracePt t="54218" x="1776413" y="3284538"/>
          <p14:tracePt t="54235" x="1770063" y="3284538"/>
          <p14:tracePt t="54362" x="1776413" y="3284538"/>
          <p14:tracePt t="54370" x="1795463" y="3284538"/>
          <p14:tracePt t="54382" x="1822450" y="3284538"/>
          <p14:tracePt t="54386" x="1854200" y="3278188"/>
          <p14:tracePt t="54394" x="1887538" y="3271838"/>
          <p14:tracePt t="54401" x="2017713" y="3225800"/>
          <p14:tracePt t="54418" x="2109788" y="3160713"/>
          <p14:tracePt t="54435" x="2162175" y="3101975"/>
          <p14:tracePt t="54451" x="2201863" y="3043238"/>
          <p14:tracePt t="54468" x="2208213" y="2971800"/>
          <p14:tracePt t="54485" x="2208213" y="2887663"/>
          <p14:tracePt t="54501" x="2168525" y="2795588"/>
          <p14:tracePt t="54518" x="2128838" y="2730500"/>
          <p14:tracePt t="54535" x="2082800" y="2671763"/>
          <p14:tracePt t="54551" x="2032000" y="2613025"/>
          <p14:tracePt t="54568" x="2011363" y="2606675"/>
          <p14:tracePt t="54584" x="1985963" y="2592388"/>
          <p14:tracePt t="54601" x="1939925" y="2586038"/>
          <p14:tracePt t="54618" x="1912938" y="2586038"/>
          <p14:tracePt t="54635" x="1893888" y="2586038"/>
          <p14:tracePt t="54651" x="1887538" y="2586038"/>
          <p14:tracePt t="54690" x="1887538" y="2592388"/>
          <p14:tracePt t="54746" x="1893888" y="2598738"/>
          <p14:tracePt t="54754" x="1912938" y="2613025"/>
          <p14:tracePt t="54762" x="1933575" y="2625725"/>
          <p14:tracePt t="54768" x="1985963" y="2678113"/>
          <p14:tracePt t="54784" x="2051050" y="2743200"/>
          <p14:tracePt t="54801" x="2181225" y="2841625"/>
          <p14:tracePt t="54818" x="2260600" y="2925763"/>
          <p14:tracePt t="54835" x="2311400" y="2990850"/>
          <p14:tracePt t="54851" x="2338388" y="3049588"/>
          <p14:tracePt t="54868" x="2344738" y="3101975"/>
          <p14:tracePt t="54884" x="2338388" y="3148013"/>
          <p14:tracePt t="54901" x="2298700" y="3194050"/>
          <p14:tracePt t="54918" x="2266950" y="3233738"/>
          <p14:tracePt t="54934" x="2227263" y="3259138"/>
          <p14:tracePt t="54951" x="2208213" y="3278188"/>
          <p14:tracePt t="54968" x="2201863" y="3284538"/>
          <p14:tracePt t="56314" x="2201863" y="3271838"/>
          <p14:tracePt t="56330" x="2201863" y="3265488"/>
          <p14:tracePt t="56338" x="2201863" y="3259138"/>
          <p14:tracePt t="56351" x="2201863" y="3252788"/>
          <p14:tracePt t="56351" x="2201863" y="3225800"/>
          <p14:tracePt t="56367" x="2201863" y="3187700"/>
          <p14:tracePt t="56384" x="2201863" y="3135313"/>
          <p14:tracePt t="56401" x="2201863" y="3076575"/>
          <p14:tracePt t="56417" x="2201863" y="2990850"/>
          <p14:tracePt t="56434" x="2187575" y="2919413"/>
          <p14:tracePt t="56451" x="2162175" y="2847975"/>
          <p14:tracePt t="56467" x="2128838" y="2762250"/>
          <p14:tracePt t="56484" x="2103438" y="2703513"/>
          <p14:tracePt t="56501" x="2063750" y="2638425"/>
          <p14:tracePt t="56517" x="2032000" y="2573338"/>
          <p14:tracePt t="56534" x="1992313" y="2520950"/>
          <p14:tracePt t="56550" x="1973263" y="2462213"/>
          <p14:tracePt t="56567" x="1939925" y="2403475"/>
          <p14:tracePt t="56584" x="1906588" y="2351088"/>
          <p14:tracePt t="56600" x="1854200" y="2286000"/>
          <p14:tracePt t="56617" x="1776413" y="2201863"/>
          <p14:tracePt t="56634" x="1724025" y="2162175"/>
          <p14:tracePt t="56651" x="1671638" y="2128838"/>
          <p14:tracePt t="56667" x="1612900" y="2082800"/>
          <p14:tracePt t="56684" x="1547813" y="2044700"/>
          <p14:tracePt t="56700" x="1489075" y="2005013"/>
          <p14:tracePt t="56717" x="1436688" y="1979613"/>
          <p14:tracePt t="56734" x="1397000" y="1958975"/>
          <p14:tracePt t="56750" x="1346200" y="1933575"/>
          <p14:tracePt t="56767" x="1306513" y="1912938"/>
          <p14:tracePt t="56784" x="1273175" y="1906588"/>
          <p14:tracePt t="56800" x="1247775" y="1887538"/>
          <p14:tracePt t="56817" x="1227138" y="1881188"/>
          <p14:tracePt t="56834" x="1208088" y="1874838"/>
          <p14:tracePt t="57506" x="1214438" y="1881188"/>
          <p14:tracePt t="57519" x="1235075" y="1893888"/>
          <p14:tracePt t="57519" x="1260475" y="1927225"/>
          <p14:tracePt t="57535" x="1319213" y="1973263"/>
          <p14:tracePt t="57550" x="1384300" y="2044700"/>
          <p14:tracePt t="57567" x="1430338" y="2116138"/>
          <p14:tracePt t="57583" x="1476375" y="2193925"/>
          <p14:tracePt t="57600" x="1516063" y="2260600"/>
          <p14:tracePt t="57617" x="1541463" y="2351088"/>
          <p14:tracePt t="57633" x="1587500" y="2481263"/>
          <p14:tracePt t="57650" x="1606550" y="2579688"/>
          <p14:tracePt t="57667" x="1625600" y="2671763"/>
          <p14:tracePt t="57683" x="1633538" y="2762250"/>
          <p14:tracePt t="57700" x="1652588" y="2860675"/>
          <p14:tracePt t="57717" x="1671638" y="2965450"/>
          <p14:tracePt t="57733" x="1698625" y="3055938"/>
          <p14:tracePt t="57750" x="1711325" y="3167063"/>
          <p14:tracePt t="57767" x="1724025" y="3259138"/>
          <p14:tracePt t="57783" x="1730375" y="3344863"/>
          <p14:tracePt t="57800" x="1730375" y="3416300"/>
          <p14:tracePt t="57817" x="1730375" y="3513138"/>
          <p14:tracePt t="57833" x="1730375" y="3638550"/>
          <p14:tracePt t="57850" x="1724025" y="3716338"/>
          <p14:tracePt t="57867" x="1711325" y="3781425"/>
          <p14:tracePt t="57883" x="1704975" y="3852863"/>
          <p14:tracePt t="57900" x="1684338" y="3911600"/>
          <p14:tracePt t="57917" x="1658938" y="3978275"/>
          <p14:tracePt t="57934" x="1633538" y="4049713"/>
          <p14:tracePt t="57950" x="1593850" y="4108450"/>
          <p14:tracePt t="57967" x="1554163" y="4160838"/>
          <p14:tracePt t="57983" x="1501775" y="4232275"/>
          <p14:tracePt t="58000" x="1443038" y="4284663"/>
          <p14:tracePt t="58017" x="1411288" y="4343400"/>
          <p14:tracePt t="58033" x="1365250" y="4383088"/>
          <p14:tracePt t="58050" x="1338263" y="4408488"/>
          <p14:tracePt t="58067" x="1331913" y="4414838"/>
          <p14:tracePt t="58083" x="1325563" y="4427538"/>
          <p14:tracePt t="58100" x="1325563" y="4435475"/>
          <p14:tracePt t="58194" x="1325563" y="4427538"/>
          <p14:tracePt t="58195" x="1331913" y="4427538"/>
          <p14:tracePt t="58203" x="1331913" y="4421188"/>
          <p14:tracePt t="58216" x="1358900" y="4421188"/>
          <p14:tracePt t="58233" x="1397000" y="4368800"/>
          <p14:tracePt t="58250" x="1455738" y="4310063"/>
          <p14:tracePt t="58266" x="1501775" y="4219575"/>
          <p14:tracePt t="58283" x="1541463" y="4095750"/>
          <p14:tracePt t="58300" x="1566863" y="3944938"/>
          <p14:tracePt t="58316" x="1587500" y="3775075"/>
          <p14:tracePt t="58333" x="1587500" y="3617913"/>
          <p14:tracePt t="58350" x="1587500" y="3462338"/>
          <p14:tracePt t="58366" x="1593850" y="3298825"/>
          <p14:tracePt t="58383" x="1593850" y="3148013"/>
          <p14:tracePt t="58400" x="1566863" y="3043238"/>
          <p14:tracePt t="58416" x="1541463" y="2938463"/>
          <p14:tracePt t="58433" x="1495425" y="2841625"/>
          <p14:tracePt t="58450" x="1436688" y="2755900"/>
          <p14:tracePt t="58466" x="1365250" y="2684463"/>
          <p14:tracePt t="58483" x="1300163" y="2598738"/>
          <p14:tracePt t="58500" x="1260475" y="2540000"/>
          <p14:tracePt t="58516" x="1241425" y="2508250"/>
          <p14:tracePt t="58533" x="1241425" y="2495550"/>
          <p14:tracePt t="58550" x="1241425" y="2489200"/>
          <p14:tracePt t="58714" x="1241425" y="2495550"/>
          <p14:tracePt t="58722" x="1247775" y="2501900"/>
          <p14:tracePt t="58723" x="1254125" y="2508250"/>
          <p14:tracePt t="58733" x="1293813" y="2554288"/>
          <p14:tracePt t="58750" x="1331913" y="2592388"/>
          <p14:tracePt t="58766" x="1371600" y="2638425"/>
          <p14:tracePt t="58783" x="1411288" y="2703513"/>
          <p14:tracePt t="58800" x="1463675" y="2768600"/>
          <p14:tracePt t="58816" x="1508125" y="2854325"/>
          <p14:tracePt t="58833" x="1528763" y="2919413"/>
          <p14:tracePt t="58833" x="1547813" y="2959100"/>
          <p14:tracePt t="58850" x="1566863" y="3036888"/>
          <p14:tracePt t="58866" x="1574800" y="3108325"/>
          <p14:tracePt t="58883" x="1581150" y="3181350"/>
          <p14:tracePt t="58900" x="1581150" y="3240088"/>
          <p14:tracePt t="58916" x="1581150" y="3305175"/>
          <p14:tracePt t="58933" x="1574800" y="3382963"/>
          <p14:tracePt t="58949" x="1560513" y="3448050"/>
          <p14:tracePt t="58966" x="1547813" y="3521075"/>
          <p14:tracePt t="58983" x="1508125" y="3598863"/>
          <p14:tracePt t="59000" x="1476375" y="3657600"/>
          <p14:tracePt t="59016" x="1455738" y="3716338"/>
          <p14:tracePt t="59033" x="1417638" y="3762375"/>
          <p14:tracePt t="59049" x="1365250" y="3840163"/>
          <p14:tracePt t="59066" x="1331913" y="3898900"/>
          <p14:tracePt t="59083" x="1287463" y="3951288"/>
          <p14:tracePt t="59099" x="1260475" y="4003675"/>
          <p14:tracePt t="59116" x="1235075" y="4056063"/>
          <p14:tracePt t="59133" x="1227138" y="4121150"/>
          <p14:tracePt t="59149" x="1208088" y="4167188"/>
          <p14:tracePt t="59166" x="1208088" y="4186238"/>
          <p14:tracePt t="59183" x="1201738" y="4213225"/>
          <p14:tracePt t="59199" x="1201738" y="4238625"/>
          <p14:tracePt t="59216" x="1201738" y="4244975"/>
          <p14:tracePt t="59233" x="1201738" y="4251325"/>
          <p14:tracePt t="59249" x="1201738" y="4265613"/>
          <p14:tracePt t="59266" x="1201738" y="4271963"/>
          <p14:tracePt t="59283" x="1201738" y="4278313"/>
          <p14:tracePt t="59299" x="1195388" y="4278313"/>
          <p14:tracePt t="60665" x="1195388" y="4271963"/>
          <p14:tracePt t="60681" x="1201738" y="4265613"/>
          <p14:tracePt t="60689" x="1208088" y="4259263"/>
          <p14:tracePt t="60699" x="1220788" y="4244975"/>
          <p14:tracePt t="60703" x="1247775" y="4219575"/>
          <p14:tracePt t="60715" x="1273175" y="4186238"/>
          <p14:tracePt t="60732" x="1293813" y="4154488"/>
          <p14:tracePt t="60749" x="1319213" y="4127500"/>
          <p14:tracePt t="60765" x="1365250" y="4075113"/>
          <p14:tracePt t="60782" x="1397000" y="4022725"/>
          <p14:tracePt t="60799" x="1423988" y="3963988"/>
          <p14:tracePt t="60815" x="1449388" y="3892550"/>
          <p14:tracePt t="60832" x="1463675" y="3808413"/>
          <p14:tracePt t="60849" x="1482725" y="3697288"/>
          <p14:tracePt t="60865" x="1522413" y="3527425"/>
          <p14:tracePt t="60882" x="1547813" y="3409950"/>
          <p14:tracePt t="60899" x="1587500" y="3298825"/>
          <p14:tracePt t="60915" x="1606550" y="3181350"/>
          <p14:tracePt t="60932" x="1619250" y="3055938"/>
          <p14:tracePt t="60949" x="1625600" y="2932113"/>
          <p14:tracePt t="60965" x="1625600" y="2814638"/>
          <p14:tracePt t="60982" x="1625600" y="2697163"/>
          <p14:tracePt t="60999" x="1625600" y="2606675"/>
          <p14:tracePt t="61015" x="1625600" y="2508250"/>
          <p14:tracePt t="61032" x="1625600" y="2422525"/>
          <p14:tracePt t="61049" x="1625600" y="2338388"/>
          <p14:tracePt t="61049" x="1625600" y="2305050"/>
          <p14:tracePt t="61066" x="1600200" y="2220913"/>
          <p14:tracePt t="61082" x="1574800" y="2155825"/>
          <p14:tracePt t="61099" x="1554163" y="2097088"/>
          <p14:tracePt t="61115" x="1535113" y="2063750"/>
          <p14:tracePt t="61132" x="1508125" y="2024063"/>
          <p14:tracePt t="61149" x="1501775" y="2017713"/>
          <p14:tracePt t="61165" x="1489075" y="1992313"/>
          <p14:tracePt t="61182" x="1476375" y="1992313"/>
          <p14:tracePt t="61199" x="1463675" y="1985963"/>
          <p14:tracePt t="61215" x="1449388" y="1985963"/>
          <p14:tracePt t="61232" x="1436688" y="1985963"/>
          <p14:tracePt t="61249" x="1390650" y="1985963"/>
          <p14:tracePt t="61266" x="1358900" y="1979613"/>
          <p14:tracePt t="61282" x="1346200" y="1979613"/>
          <p14:tracePt t="61299" x="1325563" y="1973263"/>
          <p14:tracePt t="61315" x="1319213" y="1973263"/>
          <p14:tracePt t="61409" x="1312863" y="1973263"/>
          <p14:tracePt t="61417" x="1306513" y="1973263"/>
          <p14:tracePt t="61425" x="1300163" y="1973263"/>
          <p14:tracePt t="61432" x="1287463" y="1973263"/>
          <p14:tracePt t="61448" x="1279525" y="1973263"/>
          <p14:tracePt t="61569" x="1273175" y="1973263"/>
          <p14:tracePt t="61993" x="1273175" y="1979613"/>
          <p14:tracePt t="62009" x="1273175" y="1992313"/>
          <p14:tracePt t="62017" x="1273175" y="1998663"/>
          <p14:tracePt t="62032" x="1279525" y="1998663"/>
          <p14:tracePt t="62032" x="1279525" y="2011363"/>
          <p14:tracePt t="62048" x="1287463" y="2032000"/>
          <p14:tracePt t="62065" x="1293813" y="2051050"/>
          <p14:tracePt t="62082" x="1293813" y="2063750"/>
          <p14:tracePt t="62098" x="1293813" y="2076450"/>
          <p14:tracePt t="62115" x="1293813" y="2090738"/>
          <p14:tracePt t="62132" x="1293813" y="2116138"/>
          <p14:tracePt t="62148" x="1293813" y="2128838"/>
          <p14:tracePt t="62165" x="1293813" y="2141538"/>
          <p14:tracePt t="62182" x="1293813" y="2155825"/>
          <p14:tracePt t="62198" x="1287463" y="2162175"/>
          <p14:tracePt t="62802" x="1293813" y="2162175"/>
          <p14:tracePt t="62810" x="1306513" y="2168525"/>
          <p14:tracePt t="62818" x="1319213" y="2168525"/>
          <p14:tracePt t="62826" x="1325563" y="2174875"/>
          <p14:tracePt t="62834" x="1352550" y="2181225"/>
          <p14:tracePt t="62850" x="1377950" y="2201863"/>
          <p14:tracePt t="62866" x="1423988" y="2214563"/>
          <p14:tracePt t="62866" x="1443038" y="2220913"/>
          <p14:tracePt t="62882" x="1470025" y="2227263"/>
          <p14:tracePt t="62899" x="1495425" y="2239963"/>
          <p14:tracePt t="62916" x="1535113" y="2266950"/>
          <p14:tracePt t="62932" x="1554163" y="2298700"/>
          <p14:tracePt t="62949" x="1581150" y="2319338"/>
          <p14:tracePt t="62966" x="1600200" y="2344738"/>
          <p14:tracePt t="62982" x="1625600" y="2378075"/>
          <p14:tracePt t="62999" x="1639888" y="2409825"/>
          <p14:tracePt t="63016" x="1658938" y="2449513"/>
          <p14:tracePt t="63032" x="1658938" y="2468563"/>
          <p14:tracePt t="63049" x="1665288" y="2501900"/>
          <p14:tracePt t="63066" x="1665288" y="2520950"/>
          <p14:tracePt t="63082" x="1665288" y="2566988"/>
          <p14:tracePt t="63099" x="1658938" y="2592388"/>
          <p14:tracePt t="63116" x="1658938" y="2598738"/>
          <p14:tracePt t="63132" x="1658938" y="2606675"/>
          <p14:tracePt t="64794" x="1652588" y="2606675"/>
          <p14:tracePt t="64834" x="1652588" y="2598738"/>
          <p14:tracePt t="64842" x="1646238" y="2598738"/>
          <p14:tracePt t="64850" x="1646238" y="2592388"/>
          <p14:tracePt t="64882" x="1646238" y="2586038"/>
          <p14:tracePt t="64898" x="1646238" y="2579688"/>
          <p14:tracePt t="64906" x="1639888" y="2573338"/>
          <p14:tracePt t="64922" x="1639888" y="2566988"/>
          <p14:tracePt t="64932" x="1633538" y="2566988"/>
          <p14:tracePt t="64932" x="1625600" y="2560638"/>
          <p14:tracePt t="64948" x="1625600" y="2554288"/>
          <p14:tracePt t="65002" x="1625600" y="2547938"/>
          <p14:tracePt t="65034" x="1619250" y="2547938"/>
          <p14:tracePt t="65050" x="1612900" y="2547938"/>
          <p14:tracePt t="65058" x="1612900" y="2540000"/>
          <p14:tracePt t="65065" x="1600200" y="2540000"/>
          <p14:tracePt t="65081" x="1587500" y="2540000"/>
          <p14:tracePt t="65081" x="1581150" y="2540000"/>
          <p14:tracePt t="65098" x="1560513" y="2540000"/>
          <p14:tracePt t="65115" x="1535113" y="2540000"/>
          <p14:tracePt t="65131" x="1501775" y="2547938"/>
          <p14:tracePt t="65148" x="1470025" y="2579688"/>
          <p14:tracePt t="65165" x="1436688" y="2613025"/>
          <p14:tracePt t="65181" x="1404938" y="2651125"/>
          <p14:tracePt t="65198" x="1371600" y="2690813"/>
          <p14:tracePt t="65215" x="1319213" y="2736850"/>
          <p14:tracePt t="65231" x="1279525" y="2801938"/>
          <p14:tracePt t="65248" x="1247775" y="2854325"/>
          <p14:tracePt t="65265" x="1214438" y="2913063"/>
          <p14:tracePt t="65281" x="1189038" y="2971800"/>
          <p14:tracePt t="65298" x="1168400" y="3036888"/>
          <p14:tracePt t="65315" x="1168400" y="3049588"/>
          <p14:tracePt t="65490" x="1176338" y="3063875"/>
          <p14:tracePt t="65498" x="1189038" y="3063875"/>
          <p14:tracePt t="65515" x="1214438" y="3076575"/>
          <p14:tracePt t="65516" x="1273175" y="3101975"/>
          <p14:tracePt t="65531" x="1346200" y="3148013"/>
          <p14:tracePt t="65548" x="1430338" y="3194050"/>
          <p14:tracePt t="65565" x="1501775" y="3240088"/>
          <p14:tracePt t="65581" x="1547813" y="3284538"/>
          <p14:tracePt t="65598" x="1574800" y="3317875"/>
          <p14:tracePt t="65614" x="1587500" y="3351213"/>
          <p14:tracePt t="65631" x="1593850" y="3382963"/>
          <p14:tracePt t="65648" x="1593850" y="3409950"/>
          <p14:tracePt t="65665" x="1593850" y="3429000"/>
          <p14:tracePt t="65681" x="1593850" y="3441700"/>
          <p14:tracePt t="65698" x="1593850" y="3468688"/>
          <p14:tracePt t="65738" x="1593850" y="3475038"/>
          <p14:tracePt t="66850" x="1593850" y="3468688"/>
          <p14:tracePt t="66858" x="1593850" y="3462338"/>
          <p14:tracePt t="66866" x="1606550" y="3448050"/>
          <p14:tracePt t="66881" x="1606550" y="3422650"/>
          <p14:tracePt t="66897" x="1606550" y="3363913"/>
          <p14:tracePt t="66914" x="1606550" y="3311525"/>
          <p14:tracePt t="66931" x="1606550" y="3246438"/>
          <p14:tracePt t="66947" x="1600200" y="3167063"/>
          <p14:tracePt t="66964" x="1600200" y="3095625"/>
          <p14:tracePt t="66981" x="1600200" y="3024188"/>
          <p14:tracePt t="66997" x="1593850" y="2938463"/>
          <p14:tracePt t="67014" x="1587500" y="2854325"/>
          <p14:tracePt t="67031" x="1581150" y="2782888"/>
          <p14:tracePt t="67047" x="1574800" y="2709863"/>
          <p14:tracePt t="67064" x="1560513" y="2638425"/>
          <p14:tracePt t="67081" x="1522413" y="2566988"/>
          <p14:tracePt t="67097" x="1501775" y="2501900"/>
          <p14:tracePt t="67114" x="1489075" y="2436813"/>
          <p14:tracePt t="67131" x="1482725" y="2390775"/>
          <p14:tracePt t="67148" x="1463675" y="2332038"/>
          <p14:tracePt t="67164" x="1455738" y="2292350"/>
          <p14:tracePt t="67181" x="1449388" y="2260600"/>
          <p14:tracePt t="67197" x="1430338" y="2220913"/>
          <p14:tracePt t="67214" x="1411288" y="2201863"/>
          <p14:tracePt t="67231" x="1390650" y="2162175"/>
          <p14:tracePt t="67247" x="1371600" y="2141538"/>
          <p14:tracePt t="67264" x="1352550" y="2122488"/>
          <p14:tracePt t="67281" x="1346200" y="2097088"/>
          <p14:tracePt t="67297" x="1325563" y="2076450"/>
          <p14:tracePt t="67314" x="1312863" y="2051050"/>
          <p14:tracePt t="67330" x="1300163" y="2038350"/>
          <p14:tracePt t="67458" x="1300163" y="2032000"/>
          <p14:tracePt t="67474" x="1300163" y="2024063"/>
          <p14:tracePt t="67482" x="1300163" y="2017713"/>
          <p14:tracePt t="67490" x="1300163" y="2011363"/>
          <p14:tracePt t="67502" x="1300163" y="2005013"/>
          <p14:tracePt t="67514" x="1300163" y="1979613"/>
          <p14:tracePt t="67530" x="1300163" y="1973263"/>
          <p14:tracePt t="67547" x="1300163" y="1965325"/>
          <p14:tracePt t="67594" x="1293813" y="1965325"/>
          <p14:tracePt t="67602" x="1293813" y="1958975"/>
          <p14:tracePt t="67602" x="1287463" y="1958975"/>
          <p14:tracePt t="67614" x="1260475" y="1958975"/>
          <p14:tracePt t="67630" x="1214438" y="1946275"/>
          <p14:tracePt t="67647" x="1123950" y="1933575"/>
          <p14:tracePt t="67664" x="1025525" y="1927225"/>
          <p14:tracePt t="67680" x="927100" y="1920875"/>
          <p14:tracePt t="67697" x="881063" y="1920875"/>
          <p14:tracePt t="67714" x="868363" y="1920875"/>
          <p14:tracePt t="67730" x="862013" y="1927225"/>
          <p14:tracePt t="67747" x="855663" y="1927225"/>
          <p14:tracePt t="67764" x="855663" y="1939925"/>
          <p14:tracePt t="67780" x="849313" y="1952625"/>
          <p14:tracePt t="67797" x="849313" y="1992313"/>
          <p14:tracePt t="67814" x="849313" y="2038350"/>
          <p14:tracePt t="67830" x="849313" y="2109788"/>
          <p14:tracePt t="67847" x="849313" y="2201863"/>
          <p14:tracePt t="67864" x="849313" y="2305050"/>
          <p14:tracePt t="67880" x="849313" y="2416175"/>
          <p14:tracePt t="67897" x="836613" y="2520950"/>
          <p14:tracePt t="67914" x="836613" y="2632075"/>
          <p14:tracePt t="67930" x="836613" y="2697163"/>
          <p14:tracePt t="67947" x="836613" y="2762250"/>
          <p14:tracePt t="67964" x="836613" y="2835275"/>
          <p14:tracePt t="67980" x="836613" y="2894013"/>
          <p14:tracePt t="67998" x="836613" y="2971800"/>
          <p14:tracePt t="68014" x="836613" y="3063875"/>
          <p14:tracePt t="68030" x="836613" y="3135313"/>
          <p14:tracePt t="68047" x="836613" y="3213100"/>
          <p14:tracePt t="68064" x="836613" y="3292475"/>
          <p14:tracePt t="68080" x="836613" y="3370263"/>
          <p14:tracePt t="68097" x="836613" y="3435350"/>
          <p14:tracePt t="68114" x="822325" y="3527425"/>
          <p14:tracePt t="68130" x="815975" y="3559175"/>
          <p14:tracePt t="68147" x="815975" y="3573463"/>
          <p14:tracePt t="68218" x="822325" y="3573463"/>
          <p14:tracePt t="68226" x="822325" y="3565525"/>
          <p14:tracePt t="68602" x="822325" y="3573463"/>
          <p14:tracePt t="68610" x="822325" y="3586163"/>
          <p14:tracePt t="68632" x="822325" y="3598863"/>
          <p14:tracePt t="68632" x="822325" y="3611563"/>
          <p14:tracePt t="68647" x="822325" y="3638550"/>
          <p14:tracePt t="68664" x="822325" y="3651250"/>
          <p14:tracePt t="68680" x="822325" y="3663950"/>
          <p14:tracePt t="68697" x="822325" y="3676650"/>
          <p14:tracePt t="68713" x="815975" y="3697288"/>
          <p14:tracePt t="68730" x="815975" y="3703638"/>
          <p14:tracePt t="68747" x="815975" y="3716338"/>
          <p14:tracePt t="68786" x="815975" y="3722688"/>
          <p14:tracePt t="68890" x="822325" y="3729038"/>
          <p14:tracePt t="68898" x="830263" y="3735388"/>
          <p14:tracePt t="68906" x="836613" y="3741738"/>
          <p14:tracePt t="68914" x="868363" y="3762375"/>
          <p14:tracePt t="68914" x="881063" y="3768725"/>
          <p14:tracePt t="68930" x="927100" y="3787775"/>
          <p14:tracePt t="68947" x="954088" y="3808413"/>
          <p14:tracePt t="69002" x="947738" y="3808413"/>
          <p14:tracePt t="69010" x="933450" y="3808413"/>
          <p14:tracePt t="69018" x="862013" y="3802063"/>
          <p14:tracePt t="69030" x="790575" y="3756025"/>
          <p14:tracePt t="69046" x="719138" y="3697288"/>
          <p14:tracePt t="69063" x="698500" y="3638550"/>
          <p14:tracePt t="69394" x="692150" y="3638550"/>
          <p14:tracePt t="69410" x="692150" y="3644900"/>
          <p14:tracePt t="69418" x="692150" y="3651250"/>
          <p14:tracePt t="69426" x="685800" y="3657600"/>
          <p14:tracePt t="69442" x="679450" y="3651250"/>
          <p14:tracePt t="69450" x="666750" y="3651250"/>
          <p14:tracePt t="69490" x="666750" y="3657600"/>
          <p14:tracePt t="69500" x="666750" y="3663950"/>
          <p14:tracePt t="69506" x="673100" y="3670300"/>
          <p14:tracePt t="69514" x="679450" y="3697288"/>
          <p14:tracePt t="69530" x="679450" y="3722688"/>
          <p14:tracePt t="69546" x="679450" y="3762375"/>
          <p14:tracePt t="69563" x="685800" y="3794125"/>
          <p14:tracePt t="69580" x="692150" y="3846513"/>
          <p14:tracePt t="69596" x="692150" y="3892550"/>
          <p14:tracePt t="69613" x="704850" y="3951288"/>
          <p14:tracePt t="69630" x="719138" y="4010025"/>
          <p14:tracePt t="69646" x="725488" y="4068763"/>
          <p14:tracePt t="69663" x="731838" y="4127500"/>
          <p14:tracePt t="69680" x="750888" y="4179888"/>
          <p14:tracePt t="69696" x="769938" y="4225925"/>
          <p14:tracePt t="69714" x="790575" y="4265613"/>
          <p14:tracePt t="69730" x="796925" y="4271963"/>
          <p14:tracePt t="69747" x="796925" y="4278313"/>
          <p14:tracePt t="69810" x="790575" y="4278313"/>
          <p14:tracePt t="69922" x="784225" y="4278313"/>
          <p14:tracePt t="69930" x="784225" y="4271963"/>
          <p14:tracePt t="70130" x="777875" y="4271963"/>
          <p14:tracePt t="70138" x="769938" y="4271963"/>
          <p14:tracePt t="70142" x="757238" y="4284663"/>
          <p14:tracePt t="70163" x="725488" y="4284663"/>
          <p14:tracePt t="70163" x="698500" y="4297363"/>
          <p14:tracePt t="70179" x="666750" y="4324350"/>
          <p14:tracePt t="70196" x="633413" y="4356100"/>
          <p14:tracePt t="70213" x="627063" y="4389438"/>
          <p14:tracePt t="70229" x="627063" y="4427538"/>
          <p14:tracePt t="70246" x="627063" y="4473575"/>
          <p14:tracePt t="70263" x="627063" y="4513263"/>
          <p14:tracePt t="70279" x="633413" y="4559300"/>
          <p14:tracePt t="70296" x="639763" y="4611688"/>
          <p14:tracePt t="70313" x="646113" y="4643438"/>
          <p14:tracePt t="70329" x="646113" y="4741863"/>
          <p14:tracePt t="70346" x="646113" y="4800600"/>
          <p14:tracePt t="70363" x="652463" y="4872038"/>
          <p14:tracePt t="70379" x="652463" y="4945063"/>
          <p14:tracePt t="70396" x="652463" y="5016500"/>
          <p14:tracePt t="70413" x="652463" y="5106988"/>
          <p14:tracePt t="70430" x="652463" y="5186363"/>
          <p14:tracePt t="70446" x="646113" y="5264150"/>
          <p14:tracePt t="70463" x="639763" y="5329238"/>
          <p14:tracePt t="70480" x="639763" y="5381625"/>
          <p14:tracePt t="70496" x="633413" y="5446713"/>
          <p14:tracePt t="70513" x="633413" y="5499100"/>
          <p14:tracePt t="70530" x="627063" y="5570538"/>
          <p14:tracePt t="70546" x="620713" y="5622925"/>
          <p14:tracePt t="70563" x="614363" y="5675313"/>
          <p14:tracePt t="70579" x="608013" y="5721350"/>
          <p14:tracePt t="70596" x="601663" y="5748338"/>
          <p14:tracePt t="70613" x="601663" y="5767388"/>
          <p14:tracePt t="70629" x="601663" y="5786438"/>
          <p14:tracePt t="70646" x="614363" y="5799138"/>
          <p14:tracePt t="70663" x="633413" y="5813425"/>
          <p14:tracePt t="70679" x="666750" y="5832475"/>
          <p14:tracePt t="70696" x="731838" y="5865813"/>
          <p14:tracePt t="70713" x="796925" y="5884863"/>
          <p14:tracePt t="70729" x="908050" y="5924550"/>
          <p14:tracePt t="70746" x="998538" y="5956300"/>
          <p14:tracePt t="70762" x="1065213" y="5976938"/>
          <p14:tracePt t="70779" x="1103313" y="5976938"/>
          <p14:tracePt t="71794" x="1109663" y="5969000"/>
          <p14:tracePt t="71802" x="1109663" y="5962650"/>
          <p14:tracePt t="71810" x="1109663" y="5943600"/>
          <p14:tracePt t="71829" x="1109663" y="5930900"/>
          <p14:tracePt t="71829" x="1109663" y="5910263"/>
          <p14:tracePt t="71846" x="1103313" y="5872163"/>
          <p14:tracePt t="71862" x="1103313" y="5826125"/>
          <p14:tracePt t="71879" x="1090613" y="5767388"/>
          <p14:tracePt t="71895" x="1084263" y="5702300"/>
          <p14:tracePt t="71912" x="1077913" y="5616575"/>
          <p14:tracePt t="71929" x="1077913" y="5532438"/>
          <p14:tracePt t="71946" x="1077913" y="5402263"/>
          <p14:tracePt t="71962" x="1077913" y="5322888"/>
          <p14:tracePt t="71979" x="1077913" y="5224463"/>
          <p14:tracePt t="71995" x="1071563" y="5127625"/>
          <p14:tracePt t="72012" x="1071563" y="5022850"/>
          <p14:tracePt t="72029" x="1071563" y="4945063"/>
          <p14:tracePt t="72045" x="1071563" y="4872038"/>
          <p14:tracePt t="72062" x="1065213" y="4819650"/>
          <p14:tracePt t="72079" x="1065213" y="4775200"/>
          <p14:tracePt t="72095" x="1058863" y="4748213"/>
          <p14:tracePt t="72112" x="1050925" y="4716463"/>
          <p14:tracePt t="72129" x="1044575" y="4708525"/>
          <p14:tracePt t="72145" x="1044575" y="4702175"/>
          <p14:tracePt t="72650" x="1044575" y="4695825"/>
          <p14:tracePt t="72658" x="1044575" y="4676775"/>
          <p14:tracePt t="72666" x="1050925" y="4664075"/>
          <p14:tracePt t="72674" x="1058863" y="4649788"/>
          <p14:tracePt t="72682" x="1065213" y="4611688"/>
          <p14:tracePt t="72695" x="1071563" y="4578350"/>
          <p14:tracePt t="72712" x="1071563" y="4559300"/>
          <p14:tracePt t="72729" x="1071563" y="4538663"/>
          <p14:tracePt t="72745" x="1065213" y="4525963"/>
          <p14:tracePt t="72762" x="1065213" y="4513263"/>
          <p14:tracePt t="72778" x="1065213" y="4506913"/>
          <p14:tracePt t="72795" x="1065213" y="4500563"/>
          <p14:tracePt t="72812" x="1058863" y="4494213"/>
          <p14:tracePt t="73866" x="1065213" y="4494213"/>
          <p14:tracePt t="73874" x="1071563" y="4494213"/>
          <p14:tracePt t="73882" x="1084263" y="4494213"/>
          <p14:tracePt t="73890" x="1090613" y="4494213"/>
          <p14:tracePt t="73898" x="1109663" y="4494213"/>
          <p14:tracePt t="73912" x="1123950" y="4494213"/>
          <p14:tracePt t="73928" x="1130300" y="4494213"/>
          <p14:tracePt t="74362" x="1136650" y="4494213"/>
          <p14:tracePt t="74372" x="1136650" y="4500563"/>
          <p14:tracePt t="74386" x="1143000" y="4506913"/>
          <p14:tracePt t="74405" x="1149350" y="4513263"/>
          <p14:tracePt t="74405" x="1155700" y="4519613"/>
          <p14:tracePt t="74411" x="1155700" y="4525963"/>
          <p14:tracePt t="74428" x="1155700" y="4538663"/>
          <p14:tracePt t="74444" x="1155700" y="4546600"/>
          <p14:tracePt t="74461" x="1143000" y="4552950"/>
          <p14:tracePt t="74478" x="1136650" y="4559300"/>
          <p14:tracePt t="74494" x="1123950" y="4559300"/>
          <p14:tracePt t="74511" x="1096963" y="4565650"/>
          <p14:tracePt t="74528" x="1077913" y="4584700"/>
          <p14:tracePt t="74544" x="1038225" y="4605338"/>
          <p14:tracePt t="74561" x="979488" y="4643438"/>
          <p14:tracePt t="74578" x="939800" y="4676775"/>
          <p14:tracePt t="74594" x="914400" y="4695825"/>
          <p14:tracePt t="74611" x="874713" y="4708525"/>
          <p14:tracePt t="74628" x="849313" y="4722813"/>
          <p14:tracePt t="74644" x="842963" y="4729163"/>
          <p14:tracePt t="74661" x="830263" y="4741863"/>
          <p14:tracePt t="74706" x="822325" y="4748213"/>
          <p14:tracePt t="74730" x="822325" y="4754563"/>
          <p14:tracePt t="74754" x="815975" y="4767263"/>
          <p14:tracePt t="74778" x="815975" y="4775200"/>
          <p14:tracePt t="74802" x="822325" y="4787900"/>
          <p14:tracePt t="74834" x="830263" y="4787900"/>
          <p14:tracePt t="74842" x="836613" y="4787900"/>
          <p14:tracePt t="74856" x="842963" y="4794250"/>
          <p14:tracePt t="74866" x="849313" y="4794250"/>
          <p14:tracePt t="74874" x="855663" y="4794250"/>
          <p14:tracePt t="74890" x="862013" y="4794250"/>
          <p14:tracePt t="75034" x="868363" y="4794250"/>
          <p14:tracePt t="75042" x="868363" y="4800600"/>
          <p14:tracePt t="75050" x="881063" y="4800600"/>
          <p14:tracePt t="75058" x="895350" y="4800600"/>
          <p14:tracePt t="75061" x="927100" y="4806950"/>
          <p14:tracePt t="75077" x="979488" y="4806950"/>
          <p14:tracePt t="75094" x="1044575" y="4819650"/>
          <p14:tracePt t="75111" x="1136650" y="4826000"/>
          <p14:tracePt t="75127" x="1220788" y="4833938"/>
          <p14:tracePt t="75144" x="1319213" y="4840288"/>
          <p14:tracePt t="75161" x="1411288" y="4852988"/>
          <p14:tracePt t="75177" x="1501775" y="4859338"/>
          <p14:tracePt t="75194" x="1574800" y="4865688"/>
          <p14:tracePt t="75211" x="1625600" y="4872038"/>
          <p14:tracePt t="75227" x="1692275" y="4878388"/>
          <p14:tracePt t="75244" x="1730375" y="4878388"/>
          <p14:tracePt t="75261" x="1757363" y="4878388"/>
          <p14:tracePt t="76050" x="1744663" y="4892675"/>
          <p14:tracePt t="76058" x="1730375" y="4905375"/>
          <p14:tracePt t="76066" x="1677988" y="4957763"/>
          <p14:tracePt t="76074" x="1639888" y="4989513"/>
          <p14:tracePt t="76082" x="1612900" y="5029200"/>
          <p14:tracePt t="76094" x="1574800" y="5113338"/>
          <p14:tracePt t="76111" x="1522413" y="5205413"/>
          <p14:tracePt t="76127" x="1508125" y="5276850"/>
          <p14:tracePt t="76144" x="1508125" y="5329238"/>
          <p14:tracePt t="76160" x="1508125" y="5362575"/>
          <p14:tracePt t="76177" x="1501775" y="5394325"/>
          <p14:tracePt t="76242" x="1501775" y="5387975"/>
          <p14:tracePt t="76258" x="1508125" y="5375275"/>
          <p14:tracePt t="76266" x="1508125" y="5356225"/>
          <p14:tracePt t="76282" x="1508125" y="5341938"/>
          <p14:tracePt t="76290" x="1516063" y="5341938"/>
          <p14:tracePt t="76298" x="1516063" y="5316538"/>
          <p14:tracePt t="76310" x="1535113" y="5291138"/>
          <p14:tracePt t="76327" x="1554163" y="5270500"/>
          <p14:tracePt t="76546" x="1547813" y="5270500"/>
          <p14:tracePt t="76554" x="1528763" y="5270500"/>
          <p14:tracePt t="76562" x="1495425" y="5264150"/>
          <p14:tracePt t="76570" x="1463675" y="5264150"/>
          <p14:tracePt t="76577" x="1404938" y="5251450"/>
          <p14:tracePt t="76594" x="1358900" y="5251450"/>
          <p14:tracePt t="76610" x="1293813" y="5257800"/>
          <p14:tracePt t="76627" x="1227138" y="5291138"/>
          <p14:tracePt t="76644" x="1143000" y="5341938"/>
          <p14:tracePt t="76660" x="1044575" y="5414963"/>
          <p14:tracePt t="76677" x="960438" y="5480050"/>
          <p14:tracePt t="76693" x="881063" y="5538788"/>
          <p14:tracePt t="76710" x="836613" y="5591175"/>
          <p14:tracePt t="76727" x="809625" y="5622925"/>
          <p14:tracePt t="76744" x="809625" y="5637213"/>
          <p14:tracePt t="76760" x="822325" y="5643563"/>
          <p14:tracePt t="76777" x="862013" y="5649913"/>
          <p14:tracePt t="76777" x="901700" y="5662613"/>
          <p14:tracePt t="76794" x="992188" y="5681663"/>
          <p14:tracePt t="76810" x="1090613" y="5702300"/>
          <p14:tracePt t="76827" x="1162050" y="5748338"/>
          <p14:tracePt t="76843" x="1235075" y="5799138"/>
          <p14:tracePt t="76860" x="1287463" y="5838825"/>
          <p14:tracePt t="76877" x="1319213" y="5865813"/>
          <p14:tracePt t="76893" x="1331913" y="5884863"/>
          <p14:tracePt t="76910" x="1331913" y="5897563"/>
          <p14:tracePt t="76927" x="1331913" y="5903913"/>
          <p14:tracePt t="77945" x="1331913" y="5910263"/>
          <p14:tracePt t="77953" x="1338263" y="5918200"/>
          <p14:tracePt t="77969" x="1352550" y="5918200"/>
          <p14:tracePt t="77993" x="1352550" y="5903913"/>
          <p14:tracePt t="77993" x="1358900" y="5807075"/>
          <p14:tracePt t="78010" x="1377950" y="5734050"/>
          <p14:tracePt t="78201" x="1365250" y="5740400"/>
          <p14:tracePt t="78209" x="1358900" y="5740400"/>
          <p14:tracePt t="78217" x="1331913" y="5740400"/>
          <p14:tracePt t="78226" x="1306513" y="5727700"/>
          <p14:tracePt t="78243" x="1287463" y="5721350"/>
          <p14:tracePt t="78259" x="1273175" y="5708650"/>
          <p14:tracePt t="78276" x="1254125" y="5695950"/>
          <p14:tracePt t="78293" x="1247775" y="5695950"/>
          <p14:tracePt t="78310" x="1247775" y="5689600"/>
          <p14:tracePt t="78441" x="1254125" y="5689600"/>
          <p14:tracePt t="78449" x="1260475" y="5689600"/>
          <p14:tracePt t="78457" x="1273175" y="5689600"/>
          <p14:tracePt t="78460" x="1306513" y="5689600"/>
          <p14:tracePt t="78476" x="1358900" y="5689600"/>
          <p14:tracePt t="78493" x="1443038" y="5689600"/>
          <p14:tracePt t="78509" x="1522413" y="5689600"/>
          <p14:tracePt t="78526" x="1612900" y="5689600"/>
          <p14:tracePt t="78543" x="1698625" y="5689600"/>
          <p14:tracePt t="78559" x="1744663" y="5689600"/>
          <p14:tracePt t="78576" x="1789113" y="5675313"/>
          <p14:tracePt t="78593" x="1809750" y="5662613"/>
          <p14:tracePt t="78609" x="1874838" y="5610225"/>
          <p14:tracePt t="78626" x="1912938" y="5538788"/>
          <p14:tracePt t="78643" x="1946275" y="5461000"/>
          <p14:tracePt t="78659" x="1973263" y="5356225"/>
          <p14:tracePt t="78676" x="1998663" y="5232400"/>
          <p14:tracePt t="78693" x="2017713" y="5081588"/>
          <p14:tracePt t="78709" x="2017713" y="4905375"/>
          <p14:tracePt t="78726" x="2024063" y="4716463"/>
          <p14:tracePt t="78743" x="2044700" y="4538663"/>
          <p14:tracePt t="78759" x="2051050" y="4337050"/>
          <p14:tracePt t="78776" x="2070100" y="4140200"/>
          <p14:tracePt t="78793" x="2076450" y="3919538"/>
          <p14:tracePt t="78809" x="2103438" y="3638550"/>
          <p14:tracePt t="78826" x="2128838" y="3475038"/>
          <p14:tracePt t="78843" x="2162175" y="3311525"/>
          <p14:tracePt t="78859" x="2168525" y="3167063"/>
          <p14:tracePt t="78876" x="2181225" y="3030538"/>
          <p14:tracePt t="78893" x="2187575" y="2900363"/>
          <p14:tracePt t="78909" x="2187575" y="2768600"/>
          <p14:tracePt t="78926" x="2162175" y="2644775"/>
          <p14:tracePt t="78943" x="2135188" y="2514600"/>
          <p14:tracePt t="78959" x="2090738" y="2416175"/>
          <p14:tracePt t="78976" x="2044700" y="2332038"/>
          <p14:tracePt t="78993" x="1973263" y="2266950"/>
          <p14:tracePt t="79009" x="1854200" y="2162175"/>
          <p14:tracePt t="79026" x="1770063" y="2116138"/>
          <p14:tracePt t="79043" x="1633538" y="2082800"/>
          <p14:tracePt t="79059" x="1449388" y="2038350"/>
          <p14:tracePt t="79076" x="1208088" y="1998663"/>
          <p14:tracePt t="79093" x="998538" y="1946275"/>
          <p14:tracePt t="79109" x="855663" y="1933575"/>
          <p14:tracePt t="79126" x="769938" y="1893888"/>
          <p14:tracePt t="79142" x="725488" y="1887538"/>
          <p14:tracePt t="79159" x="711200" y="1881188"/>
          <p14:tracePt t="79218" x="711200" y="1893888"/>
          <p14:tracePt t="79225" x="711200" y="1906588"/>
          <p14:tracePt t="79233" x="711200" y="1927225"/>
          <p14:tracePt t="79241" x="692150" y="1952625"/>
          <p14:tracePt t="79249" x="660400" y="2032000"/>
          <p14:tracePt t="79259" x="639763" y="2097088"/>
          <p14:tracePt t="79276" x="587375" y="2187575"/>
          <p14:tracePt t="79293" x="568325" y="2266950"/>
          <p14:tracePt t="79309" x="555625" y="2363788"/>
          <p14:tracePt t="79326" x="549275" y="2474913"/>
          <p14:tracePt t="79342" x="549275" y="2579688"/>
          <p14:tracePt t="79359" x="534988" y="2697163"/>
          <p14:tracePt t="79376" x="534988" y="2820988"/>
          <p14:tracePt t="79392" x="528638" y="2952750"/>
          <p14:tracePt t="79409" x="528638" y="3128963"/>
          <p14:tracePt t="79426" x="515938" y="3259138"/>
          <p14:tracePt t="79442" x="509588" y="3376613"/>
          <p14:tracePt t="79459" x="509588" y="3487738"/>
          <p14:tracePt t="79476" x="490538" y="3605213"/>
          <p14:tracePt t="79492" x="476250" y="3729038"/>
          <p14:tracePt t="79509" x="476250" y="3846513"/>
          <p14:tracePt t="79526" x="457200" y="4003675"/>
          <p14:tracePt t="79542" x="450850" y="4148138"/>
          <p14:tracePt t="79559" x="423863" y="4284663"/>
          <p14:tracePt t="79576" x="411163" y="4414838"/>
          <p14:tracePt t="79592" x="392113" y="4538663"/>
          <p14:tracePt t="79609" x="379413" y="4708525"/>
          <p14:tracePt t="79626" x="358775" y="4819650"/>
          <p14:tracePt t="79642" x="352425" y="4924425"/>
          <p14:tracePt t="79659" x="346075" y="5029200"/>
          <p14:tracePt t="79676" x="339725" y="5127625"/>
          <p14:tracePt t="79692" x="333375" y="5224463"/>
          <p14:tracePt t="79709" x="327025" y="5303838"/>
          <p14:tracePt t="79726" x="327025" y="5381625"/>
          <p14:tracePt t="79742" x="327025" y="5453063"/>
          <p14:tracePt t="79759" x="327025" y="5532438"/>
          <p14:tracePt t="79776" x="320675" y="5578475"/>
          <p14:tracePt t="79793" x="320675" y="5622925"/>
          <p14:tracePt t="79809" x="320675" y="5681663"/>
          <p14:tracePt t="79826" x="333375" y="5715000"/>
          <p14:tracePt t="79842" x="346075" y="5740400"/>
          <p14:tracePt t="79859" x="373063" y="5761038"/>
          <p14:tracePt t="79876" x="398463" y="5780088"/>
          <p14:tracePt t="79892" x="457200" y="5786438"/>
          <p14:tracePt t="79909" x="515938" y="5792788"/>
          <p14:tracePt t="79926" x="608013" y="5799138"/>
          <p14:tracePt t="79942" x="711200" y="5807075"/>
          <p14:tracePt t="79960" x="842963" y="5807075"/>
          <p14:tracePt t="79976" x="973138" y="5807075"/>
          <p14:tracePt t="79993" x="1090613" y="5813425"/>
          <p14:tracePt t="80010" x="1247775" y="5813425"/>
          <p14:tracePt t="80026" x="1331913" y="5819775"/>
          <p14:tracePt t="80043" x="1365250" y="5819775"/>
          <p14:tracePt t="80060" x="1377950" y="5819775"/>
          <p14:tracePt t="80514" x="1384300" y="5826125"/>
          <p14:tracePt t="80522" x="1390650" y="5845175"/>
          <p14:tracePt t="80530" x="1411288" y="5859463"/>
          <p14:tracePt t="80544" x="1423988" y="5872163"/>
          <p14:tracePt t="80560" x="1443038" y="5872163"/>
          <p14:tracePt t="80576" x="1470025" y="5845175"/>
          <p14:tracePt t="80593" x="1495425" y="5740400"/>
          <p14:tracePt t="80610" x="1501775" y="5675313"/>
          <p14:tracePt t="80890" x="1508125" y="5681663"/>
          <p14:tracePt t="80898" x="1528763" y="5689600"/>
          <p14:tracePt t="80910" x="1535113" y="5689600"/>
          <p14:tracePt t="80910" x="1541463" y="5708650"/>
          <p14:tracePt t="80927" x="1541463" y="5734050"/>
          <p14:tracePt t="80943" x="1535113" y="5734050"/>
          <p14:tracePt t="80959" x="1528763" y="5734050"/>
          <p14:tracePt t="81010" x="1528763" y="5740400"/>
          <p14:tracePt t="81018" x="1522413" y="5740400"/>
          <p14:tracePt t="81026" x="1516063" y="5740400"/>
          <p14:tracePt t="81033" x="1489075" y="5754688"/>
          <p14:tracePt t="81043" x="1463675" y="5773738"/>
          <p14:tracePt t="81059" x="1423988" y="5813425"/>
          <p14:tracePt t="81076" x="1371600" y="5872163"/>
          <p14:tracePt t="81093" x="1306513" y="5943600"/>
          <p14:tracePt t="81109" x="1247775" y="6027738"/>
          <p14:tracePt t="81126" x="1155700" y="6113463"/>
          <p14:tracePt t="81143" x="1090613" y="6184900"/>
          <p14:tracePt t="81159" x="1038225" y="6249988"/>
          <p14:tracePt t="81176" x="998538" y="6308725"/>
          <p14:tracePt t="81193" x="954088" y="6381750"/>
          <p14:tracePt t="81209" x="901700" y="6453188"/>
          <p14:tracePt t="81226" x="830263" y="6551613"/>
          <p14:tracePt t="81243" x="803275" y="6589713"/>
          <p14:tracePt t="81259" x="796925" y="6604000"/>
          <p14:tracePt t="81276" x="784225" y="6616700"/>
          <p14:tracePt t="81293" x="777875" y="6623050"/>
          <p14:tracePt t="81378" x="777875" y="6616700"/>
          <p14:tracePt t="81394" x="777875" y="6610350"/>
          <p14:tracePt t="81402" x="777875" y="6604000"/>
          <p14:tracePt t="81434" x="777875" y="6596063"/>
          <p14:tracePt t="81442" x="777875" y="6589713"/>
          <p14:tracePt t="81450" x="796925" y="6589713"/>
          <p14:tracePt t="81459" x="822325" y="6583363"/>
          <p14:tracePt t="81476" x="849313" y="6577013"/>
          <p14:tracePt t="81493" x="889000" y="6577013"/>
          <p14:tracePt t="81509" x="927100" y="6577013"/>
          <p14:tracePt t="81526" x="973138" y="6577013"/>
          <p14:tracePt t="81543" x="1025525" y="6577013"/>
          <p14:tracePt t="81559" x="1065213" y="6589713"/>
          <p14:tracePt t="81576" x="1117600" y="6604000"/>
          <p14:tracePt t="81593" x="1162050" y="6616700"/>
          <p14:tracePt t="81609" x="1201738" y="6623050"/>
          <p14:tracePt t="81626" x="1214438" y="6623050"/>
          <p14:tracePt t="82394" x="1227138" y="6623050"/>
          <p14:tracePt t="82402" x="1241425" y="6623050"/>
          <p14:tracePt t="82410" x="1254125" y="6623050"/>
          <p14:tracePt t="82418" x="1300163" y="6623050"/>
          <p14:tracePt t="82426" x="1358900" y="6623050"/>
          <p14:tracePt t="82442" x="1411288" y="6623050"/>
          <p14:tracePt t="82459" x="1455738" y="6623050"/>
          <p14:tracePt t="82476" x="1476375" y="6623050"/>
          <p14:tracePt t="82492" x="1489075" y="6623050"/>
          <p14:tracePt t="82509" x="1495425" y="6623050"/>
          <p14:tracePt t="82810" x="1495425" y="6616700"/>
          <p14:tracePt t="82818" x="1495425" y="6610350"/>
          <p14:tracePt t="82826" x="1489075" y="6610350"/>
          <p14:tracePt t="82834" x="1482725" y="6596063"/>
          <p14:tracePt t="82842" x="1449388" y="6583363"/>
          <p14:tracePt t="82859" x="1423988" y="6577013"/>
          <p14:tracePt t="82875" x="1397000" y="6564313"/>
          <p14:tracePt t="82892" x="1371600" y="6557963"/>
          <p14:tracePt t="82909" x="1331913" y="6557963"/>
          <p14:tracePt t="82925" x="1312863" y="6551613"/>
          <p14:tracePt t="82942" x="1300163" y="6551613"/>
          <p14:tracePt t="82959" x="1287463" y="6551613"/>
          <p14:tracePt t="82975" x="1266825" y="6551613"/>
          <p14:tracePt t="82992" x="1254125" y="6551613"/>
          <p14:tracePt t="83009" x="1241425" y="6551613"/>
          <p14:tracePt t="83025" x="1220788" y="6551613"/>
          <p14:tracePt t="83042" x="1201738" y="6551613"/>
          <p14:tracePt t="83059" x="1195388" y="6551613"/>
          <p14:tracePt t="83242" x="1201738" y="6551613"/>
          <p14:tracePt t="83250" x="1208088" y="6551613"/>
          <p14:tracePt t="83250" x="1214438" y="6545263"/>
          <p14:tracePt t="83259" x="1241425" y="6545263"/>
          <p14:tracePt t="83275" x="1279525" y="6545263"/>
          <p14:tracePt t="83292" x="1319213" y="6545263"/>
          <p14:tracePt t="83309" x="1371600" y="6545263"/>
          <p14:tracePt t="83325" x="1443038" y="6545263"/>
          <p14:tracePt t="83342" x="1516063" y="6545263"/>
          <p14:tracePt t="83359" x="1593850" y="6545263"/>
          <p14:tracePt t="83375" x="1658938" y="6545263"/>
          <p14:tracePt t="83392" x="1724025" y="6545263"/>
          <p14:tracePt t="83409" x="1776413" y="6545263"/>
          <p14:tracePt t="83425" x="1816100" y="6545263"/>
          <p14:tracePt t="83442" x="1841500" y="6551613"/>
          <p14:tracePt t="83458" x="1854200" y="6551613"/>
          <p14:tracePt t="85034" x="1862138" y="6545263"/>
          <p14:tracePt t="85042" x="1887538" y="6530975"/>
          <p14:tracePt t="85058" x="1893888" y="6524625"/>
          <p14:tracePt t="85059" x="1933575" y="6511925"/>
          <p14:tracePt t="85075" x="1985963" y="6505575"/>
          <p14:tracePt t="85092" x="2038350" y="6492875"/>
          <p14:tracePt t="85108" x="2082800" y="6478588"/>
          <p14:tracePt t="85125" x="2149475" y="6446838"/>
          <p14:tracePt t="85142" x="2208213" y="6419850"/>
          <p14:tracePt t="85158" x="2260600" y="6388100"/>
          <p14:tracePt t="85175" x="2338388" y="6323013"/>
          <p14:tracePt t="85192" x="2416175" y="6249988"/>
          <p14:tracePt t="85208" x="2501900" y="6172200"/>
          <p14:tracePt t="85225" x="2579688" y="6080125"/>
          <p14:tracePt t="85242" x="2730500" y="5924550"/>
          <p14:tracePt t="85258" x="2808288" y="5786438"/>
          <p14:tracePt t="85275" x="2887663" y="5649913"/>
          <p14:tracePt t="85292" x="2965450" y="5499100"/>
          <p14:tracePt t="85308" x="3005138" y="5356225"/>
          <p14:tracePt t="85324" x="3017838" y="5224463"/>
          <p14:tracePt t="85341" x="3017838" y="5075238"/>
          <p14:tracePt t="85358" x="3017838" y="4930775"/>
          <p14:tracePt t="85374" x="2997200" y="4775200"/>
          <p14:tracePt t="85391" x="2965450" y="4611688"/>
          <p14:tracePt t="85408" x="2925763" y="4448175"/>
          <p14:tracePt t="85425" x="2887663" y="4284663"/>
          <p14:tracePt t="85441" x="2860675" y="4121150"/>
          <p14:tracePt t="85458" x="2801938" y="3905250"/>
          <p14:tracePt t="85474" x="2776538" y="3787775"/>
          <p14:tracePt t="85491" x="2755900" y="3683000"/>
          <p14:tracePt t="85508" x="2724150" y="3592513"/>
          <p14:tracePt t="85524" x="2697163" y="3513138"/>
          <p14:tracePt t="85541" x="2659063" y="3454400"/>
          <p14:tracePt t="85558" x="2613025" y="3403600"/>
          <p14:tracePt t="85574" x="2560638" y="3344863"/>
          <p14:tracePt t="85591" x="2508250" y="3271838"/>
          <p14:tracePt t="85608" x="2449513" y="3219450"/>
          <p14:tracePt t="85624" x="2384425" y="3154363"/>
          <p14:tracePt t="85641" x="2311400" y="3089275"/>
          <p14:tracePt t="85658" x="2187575" y="2990850"/>
          <p14:tracePt t="85674" x="2116138" y="2932113"/>
          <p14:tracePt t="85691" x="2076450" y="2906713"/>
          <p14:tracePt t="85708" x="2051050" y="2879725"/>
          <p14:tracePt t="85724" x="2024063" y="2841625"/>
          <p14:tracePt t="85741" x="2005013" y="2808288"/>
          <p14:tracePt t="85758" x="1985963" y="2782888"/>
          <p14:tracePt t="85774" x="1985963" y="2768600"/>
          <p14:tracePt t="85791" x="1979613" y="2762250"/>
          <p14:tracePt t="85850" x="1979613" y="2749550"/>
          <p14:tracePt t="85938" x="1979613" y="2755900"/>
          <p14:tracePt t="86290" x="1979613" y="2762250"/>
          <p14:tracePt t="86306" x="1979613" y="2768600"/>
          <p14:tracePt t="86546" x="1985963" y="2768600"/>
          <p14:tracePt t="86554" x="1992313" y="2768600"/>
          <p14:tracePt t="86562" x="2011363" y="2768600"/>
          <p14:tracePt t="86570" x="2017713" y="2768600"/>
          <p14:tracePt t="86576" x="2044700" y="2768600"/>
          <p14:tracePt t="86591" x="2076450" y="2768600"/>
          <p14:tracePt t="86607" x="2109788" y="2776538"/>
          <p14:tracePt t="86624" x="2128838" y="2782888"/>
          <p14:tracePt t="86641" x="2155825" y="2789238"/>
          <p14:tracePt t="86657" x="2168525" y="2814638"/>
          <p14:tracePt t="86674" x="2174875" y="2827338"/>
          <p14:tracePt t="86691" x="2181225" y="2847975"/>
          <p14:tracePt t="86707" x="2181225" y="2894013"/>
          <p14:tracePt t="86724" x="2168525" y="2965450"/>
          <p14:tracePt t="86740" x="2149475" y="3055938"/>
          <p14:tracePt t="86757" x="2128838" y="3154363"/>
          <p14:tracePt t="86774" x="2116138" y="3265488"/>
          <p14:tracePt t="86790" x="2109788" y="3376613"/>
          <p14:tracePt t="86807" x="2109788" y="3506788"/>
          <p14:tracePt t="86824" x="2128838" y="3632200"/>
          <p14:tracePt t="86840" x="2141538" y="3756025"/>
          <p14:tracePt t="86857" x="2174875" y="3873500"/>
          <p14:tracePt t="86874" x="2214563" y="4037013"/>
          <p14:tracePt t="86890" x="2227263" y="4148138"/>
          <p14:tracePt t="86907" x="2227263" y="4244975"/>
          <p14:tracePt t="86924" x="2227263" y="4343400"/>
          <p14:tracePt t="86941" x="2187575" y="4435475"/>
          <p14:tracePt t="86957" x="2122488" y="4525963"/>
          <p14:tracePt t="86974" x="2051050" y="4605338"/>
          <p14:tracePt t="86990" x="1952625" y="4683125"/>
          <p14:tracePt t="87007" x="1847850" y="4754563"/>
          <p14:tracePt t="87024" x="1717675" y="4826000"/>
          <p14:tracePt t="87041" x="1560513" y="4911725"/>
          <p14:tracePt t="87057" x="1443038" y="4951413"/>
          <p14:tracePt t="87074" x="1273175" y="5003800"/>
          <p14:tracePt t="87090" x="1195388" y="5010150"/>
          <p14:tracePt t="87107" x="1136650" y="5029200"/>
          <p14:tracePt t="87124" x="1084263" y="5041900"/>
          <p14:tracePt t="87140" x="1058863" y="5041900"/>
          <p14:tracePt t="87157" x="1025525" y="5054600"/>
          <p14:tracePt t="87174" x="992188" y="5054600"/>
          <p14:tracePt t="87190" x="973138" y="5054600"/>
          <p14:tracePt t="87207" x="966788" y="5054600"/>
          <p14:tracePt t="87224" x="954088" y="5041900"/>
          <p14:tracePt t="87240" x="947738" y="5029200"/>
          <p14:tracePt t="87257" x="947738" y="5016500"/>
          <p14:tracePt t="87274" x="947738" y="4989513"/>
          <p14:tracePt t="87290" x="939800" y="4976813"/>
          <p14:tracePt t="87307" x="947738" y="4964113"/>
          <p14:tracePt t="87346" x="954088" y="4964113"/>
          <p14:tracePt t="87394" x="960438" y="4964113"/>
          <p14:tracePt t="87410" x="966788" y="4964113"/>
          <p14:tracePt t="87418" x="973138" y="4964113"/>
          <p14:tracePt t="87426" x="985838" y="4964113"/>
          <p14:tracePt t="87440" x="992188" y="4964113"/>
          <p14:tracePt t="87441" x="1025525" y="4957763"/>
          <p14:tracePt t="87457" x="1058863" y="4945063"/>
          <p14:tracePt t="87474" x="1117600" y="4918075"/>
          <p14:tracePt t="87490" x="1143000" y="4892675"/>
          <p14:tracePt t="87507" x="1176338" y="4872038"/>
          <p14:tracePt t="87524" x="1201738" y="4826000"/>
          <p14:tracePt t="87540" x="1214438" y="4787900"/>
          <p14:tracePt t="87557" x="1220788" y="4729163"/>
          <p14:tracePt t="87574" x="1220788" y="4676775"/>
          <p14:tracePt t="87590" x="1227138" y="4624388"/>
          <p14:tracePt t="87607" x="1227138" y="4584700"/>
          <p14:tracePt t="87623" x="1208088" y="4552950"/>
          <p14:tracePt t="87640" x="1182688" y="4525963"/>
          <p14:tracePt t="87657" x="1155700" y="4506913"/>
          <p14:tracePt t="87674" x="1130300" y="4479925"/>
          <p14:tracePt t="87690" x="1084263" y="4473575"/>
          <p14:tracePt t="87707" x="1050925" y="4473575"/>
          <p14:tracePt t="87723" x="1019175" y="4473575"/>
          <p14:tracePt t="87740" x="1006475" y="4473575"/>
          <p14:tracePt t="87757" x="973138" y="4473575"/>
          <p14:tracePt t="87774" x="960438" y="4487863"/>
          <p14:tracePt t="87790" x="933450" y="4506913"/>
          <p14:tracePt t="87807" x="901700" y="4525963"/>
          <p14:tracePt t="87823" x="849313" y="4559300"/>
          <p14:tracePt t="87840" x="836613" y="4578350"/>
          <p14:tracePt t="87857" x="822325" y="4605338"/>
          <p14:tracePt t="87874" x="822325" y="4624388"/>
          <p14:tracePt t="87890" x="822325" y="4637088"/>
          <p14:tracePt t="87907" x="836613" y="4656138"/>
          <p14:tracePt t="87924" x="855663" y="4683125"/>
          <p14:tracePt t="87940" x="889000" y="4716463"/>
          <p14:tracePt t="87957" x="933450" y="4735513"/>
          <p14:tracePt t="87973" x="985838" y="4754563"/>
          <p14:tracePt t="87990" x="1038225" y="4754563"/>
          <p14:tracePt t="88007" x="1071563" y="4754563"/>
          <p14:tracePt t="88023" x="1090613" y="4754563"/>
          <p14:tracePt t="88040" x="1103313" y="4748213"/>
          <p14:tracePt t="88714" x="1096963" y="4748213"/>
          <p14:tracePt t="88762" x="1090613" y="4748213"/>
          <p14:tracePt t="88954" x="1090613" y="4741863"/>
          <p14:tracePt t="88962" x="1096963" y="4735513"/>
          <p14:tracePt t="88970" x="1096963" y="4722813"/>
          <p14:tracePt t="88978" x="1096963" y="4708525"/>
          <p14:tracePt t="88990" x="1103313" y="4695825"/>
          <p14:tracePt t="88990" x="1109663" y="4664075"/>
          <p14:tracePt t="89006" x="1117600" y="4630738"/>
          <p14:tracePt t="89023" x="1117600" y="4591050"/>
          <p14:tracePt t="89040" x="1117600" y="4513263"/>
          <p14:tracePt t="89056" x="1117600" y="4427538"/>
          <p14:tracePt t="89073" x="1123950" y="4343400"/>
          <p14:tracePt t="89090" x="1123950" y="4192588"/>
          <p14:tracePt t="89106" x="1123950" y="4108450"/>
          <p14:tracePt t="89123" x="1123950" y="4037013"/>
          <p14:tracePt t="89140" x="1123950" y="3963988"/>
          <p14:tracePt t="89156" x="1123950" y="3898900"/>
          <p14:tracePt t="89173" x="1123950" y="3852863"/>
          <p14:tracePt t="89190" x="1123950" y="3808413"/>
          <p14:tracePt t="89206" x="1123950" y="3768725"/>
          <p14:tracePt t="89223" x="1123950" y="3722688"/>
          <p14:tracePt t="89240" x="1123950" y="3676650"/>
          <p14:tracePt t="89256" x="1130300" y="3611563"/>
          <p14:tracePt t="89273" x="1143000" y="3546475"/>
          <p14:tracePt t="89290" x="1168400" y="3429000"/>
          <p14:tracePt t="89306" x="1182688" y="3376613"/>
          <p14:tracePt t="89323" x="1195388" y="3317875"/>
          <p14:tracePt t="89339" x="1195388" y="3284538"/>
          <p14:tracePt t="89356" x="1195388" y="3259138"/>
          <p14:tracePt t="89373" x="1201738" y="3246438"/>
          <p14:tracePt t="89390" x="1201738" y="3240088"/>
          <p14:tracePt t="89842" x="1208088" y="3240088"/>
          <p14:tracePt t="89850" x="1208088" y="3246438"/>
          <p14:tracePt t="89866" x="1208088" y="3252788"/>
          <p14:tracePt t="89874" x="1208088" y="3259138"/>
          <p14:tracePt t="89877" x="1208088" y="3265488"/>
          <p14:tracePt t="89889" x="1220788" y="3292475"/>
          <p14:tracePt t="89906" x="1227138" y="3305175"/>
          <p14:tracePt t="89923" x="1241425" y="3324225"/>
          <p14:tracePt t="89939" x="1241425" y="3351213"/>
          <p14:tracePt t="89956" x="1241425" y="3363913"/>
          <p14:tracePt t="89994" x="1241425" y="3370263"/>
          <p14:tracePt t="90002" x="1241425" y="3382963"/>
          <p14:tracePt t="90023" x="1227138" y="3395663"/>
          <p14:tracePt t="90023" x="1227138" y="3409950"/>
          <p14:tracePt t="90039" x="1214438" y="3422650"/>
          <p14:tracePt t="90056" x="1208088" y="3429000"/>
          <p14:tracePt t="90073" x="1201738" y="3435350"/>
          <p14:tracePt t="90202" x="1201738" y="3441700"/>
          <p14:tracePt t="90218" x="1201738" y="3448050"/>
          <p14:tracePt t="90234" x="1201738" y="3462338"/>
          <p14:tracePt t="90242" x="1201738" y="3475038"/>
          <p14:tracePt t="90256" x="1208088" y="3494088"/>
          <p14:tracePt t="90256" x="1220788" y="3546475"/>
          <p14:tracePt t="90273" x="1227138" y="3644900"/>
          <p14:tracePt t="90289" x="1227138" y="3827463"/>
          <p14:tracePt t="90306" x="1227138" y="3984625"/>
          <p14:tracePt t="90322" x="1227138" y="4148138"/>
          <p14:tracePt t="90339" x="1227138" y="4324350"/>
          <p14:tracePt t="90356" x="1227138" y="4487863"/>
          <p14:tracePt t="90372" x="1214438" y="4611688"/>
          <p14:tracePt t="90389" x="1214438" y="4722813"/>
          <p14:tracePt t="90406" x="1214438" y="4819650"/>
          <p14:tracePt t="90422" x="1208088" y="4905375"/>
          <p14:tracePt t="90439" x="1208088" y="4995863"/>
          <p14:tracePt t="90456" x="1208088" y="5075238"/>
          <p14:tracePt t="90472" x="1208088" y="5153025"/>
          <p14:tracePt t="90489" x="1208088" y="5251450"/>
          <p14:tracePt t="90506" x="1208088" y="5316538"/>
          <p14:tracePt t="90522" x="1208088" y="5368925"/>
          <p14:tracePt t="90539" x="1208088" y="5421313"/>
          <p14:tracePt t="90556" x="1208088" y="5480050"/>
          <p14:tracePt t="90572" x="1208088" y="5519738"/>
          <p14:tracePt t="90589" x="1208088" y="5564188"/>
          <p14:tracePt t="90606" x="1208088" y="5591175"/>
          <p14:tracePt t="90622" x="1208088" y="5622925"/>
          <p14:tracePt t="90639" x="1208088" y="5649913"/>
          <p14:tracePt t="90656" x="1208088" y="5675313"/>
          <p14:tracePt t="90672" x="1208088" y="5689600"/>
          <p14:tracePt t="90689" x="1208088" y="5702300"/>
          <p14:tracePt t="90706" x="1208088" y="5721350"/>
          <p14:tracePt t="90722" x="1208088" y="5734050"/>
          <p14:tracePt t="90858" x="1208088" y="5721350"/>
          <p14:tracePt t="90875" x="1214438" y="5708650"/>
          <p14:tracePt t="90875" x="1214438" y="5695950"/>
          <p14:tracePt t="90889" x="1227138" y="5649913"/>
          <p14:tracePt t="90906" x="1235075" y="5616575"/>
          <p14:tracePt t="90922" x="1241425" y="5584825"/>
          <p14:tracePt t="90939" x="1247775" y="5545138"/>
          <p14:tracePt t="90955" x="1247775" y="5526088"/>
          <p14:tracePt t="90972" x="1247775" y="5499100"/>
          <p14:tracePt t="90989" x="1235075" y="5480050"/>
          <p14:tracePt t="91006" x="1235075" y="5467350"/>
          <p14:tracePt t="91023" x="1227138" y="5446713"/>
          <p14:tracePt t="91039" x="1220788" y="5434013"/>
          <p14:tracePt t="91055" x="1214438" y="5434013"/>
          <p14:tracePt t="91218" x="1214438" y="5440363"/>
          <p14:tracePt t="91226" x="1214438" y="5446713"/>
          <p14:tracePt t="91242" x="1214438" y="5453063"/>
          <p14:tracePt t="91250" x="1214438" y="5467350"/>
          <p14:tracePt t="91263" x="1220788" y="5486400"/>
          <p14:tracePt t="91272" x="1220788" y="5505450"/>
          <p14:tracePt t="91289" x="1220788" y="5532438"/>
          <p14:tracePt t="91306" x="1227138" y="5578475"/>
          <p14:tracePt t="91322" x="1227138" y="5610225"/>
          <p14:tracePt t="91339" x="1227138" y="5637213"/>
          <p14:tracePt t="91355" x="1227138" y="5662613"/>
          <p14:tracePt t="91372" x="1220788" y="5675313"/>
          <p14:tracePt t="91389" x="1214438" y="5689600"/>
          <p14:tracePt t="91406" x="1214438" y="5695950"/>
          <p14:tracePt t="91422" x="1214438" y="5702300"/>
          <p14:tracePt t="91514" x="1208088" y="5702300"/>
          <p14:tracePt t="91962" x="1220788" y="5708650"/>
          <p14:tracePt t="91970" x="1227138" y="5715000"/>
          <p14:tracePt t="91978" x="1247775" y="5727700"/>
          <p14:tracePt t="91989" x="1260475" y="5754688"/>
          <p14:tracePt t="92005" x="1300163" y="5786438"/>
          <p14:tracePt t="92022" x="1331913" y="5826125"/>
          <p14:tracePt t="92038" x="1365250" y="5851525"/>
          <p14:tracePt t="92055" x="1377950" y="5884863"/>
          <p14:tracePt t="92072" x="1390650" y="5930900"/>
          <p14:tracePt t="92088" x="1411288" y="5969000"/>
          <p14:tracePt t="92105" x="1417638" y="6027738"/>
          <p14:tracePt t="92122" x="1417638" y="6061075"/>
          <p14:tracePt t="92138" x="1423988" y="6094413"/>
          <p14:tracePt t="92155" x="1423988" y="6132513"/>
          <p14:tracePt t="92172" x="1423988" y="6159500"/>
          <p14:tracePt t="92188" x="1423988" y="6197600"/>
          <p14:tracePt t="92205" x="1423988" y="6230938"/>
          <p14:tracePt t="92222" x="1417638" y="6264275"/>
          <p14:tracePt t="92238" x="1404938" y="6283325"/>
          <p14:tracePt t="92255" x="1397000" y="6308725"/>
          <p14:tracePt t="92272" x="1390650" y="6329363"/>
          <p14:tracePt t="92288" x="1377950" y="6354763"/>
          <p14:tracePt t="92305" x="1358900" y="6381750"/>
          <p14:tracePt t="92322" x="1325563" y="6407150"/>
          <p14:tracePt t="92338" x="1300163" y="6426200"/>
          <p14:tracePt t="92355" x="1279525" y="6446838"/>
          <p14:tracePt t="92372" x="1260475" y="6459538"/>
          <p14:tracePt t="92388" x="1235075" y="6459538"/>
          <p14:tracePt t="92405" x="1214438" y="6472238"/>
          <p14:tracePt t="92422" x="1195388" y="6492875"/>
          <p14:tracePt t="92438" x="1182688" y="6499225"/>
          <p14:tracePt t="92455" x="1176338" y="6505575"/>
          <p14:tracePt t="92472" x="1168400" y="6505575"/>
          <p14:tracePt t="92488" x="1168400" y="6511925"/>
          <p14:tracePt t="92562" x="1162050" y="6511925"/>
          <p14:tracePt t="92570" x="1168400" y="6511925"/>
          <p14:tracePt t="92578" x="1176338" y="6511925"/>
          <p14:tracePt t="92588" x="1182688" y="6518275"/>
          <p14:tracePt t="92588" x="1214438" y="6518275"/>
          <p14:tracePt t="92605" x="1247775" y="6524625"/>
          <p14:tracePt t="92622" x="1273175" y="6537325"/>
          <p14:tracePt t="92638" x="1346200" y="6545263"/>
          <p14:tracePt t="92655" x="1404938" y="6551613"/>
          <p14:tracePt t="92671" x="1455738" y="6564313"/>
          <p14:tracePt t="92688" x="1508125" y="6577013"/>
          <p14:tracePt t="92705" x="1547813" y="6583363"/>
          <p14:tracePt t="92705" x="1560513" y="6583363"/>
          <p14:tracePt t="92722" x="1593850" y="6583363"/>
          <p14:tracePt t="92738" x="1612900" y="6589713"/>
          <p14:tracePt t="93098" x="1600200" y="6589713"/>
          <p14:tracePt t="93106" x="1593850" y="6589713"/>
          <p14:tracePt t="93111" x="1581150" y="6589713"/>
          <p14:tracePt t="93121" x="1535113" y="6583363"/>
          <p14:tracePt t="93138" x="1470025" y="6583363"/>
          <p14:tracePt t="93155" x="1390650" y="6583363"/>
          <p14:tracePt t="93171" x="1312863" y="6583363"/>
          <p14:tracePt t="93188" x="1235075" y="6583363"/>
          <p14:tracePt t="93205" x="1182688" y="6577013"/>
          <p14:tracePt t="93221" x="1123950" y="6577013"/>
          <p14:tracePt t="93238" x="1065213" y="6577013"/>
          <p14:tracePt t="93255" x="1038225" y="6570663"/>
          <p14:tracePt t="93271" x="998538" y="6564313"/>
          <p14:tracePt t="93288" x="966788" y="6564313"/>
          <p14:tracePt t="93305" x="939800" y="6564313"/>
          <p14:tracePt t="93321" x="914400" y="6557963"/>
          <p14:tracePt t="93338" x="914400" y="6551613"/>
          <p14:tracePt t="93355" x="908050" y="6551613"/>
          <p14:tracePt t="93442" x="914400" y="6551613"/>
          <p14:tracePt t="93450" x="920750" y="6551613"/>
          <p14:tracePt t="93466" x="933450" y="6551613"/>
          <p14:tracePt t="93466" x="939800" y="6551613"/>
          <p14:tracePt t="93482" x="954088" y="6551613"/>
          <p14:tracePt t="93495" x="966788" y="6551613"/>
          <p14:tracePt t="93498" x="985838" y="6551613"/>
          <p14:tracePt t="93506" x="1031875" y="6551613"/>
          <p14:tracePt t="93522" x="1130300" y="6551613"/>
          <p14:tracePt t="93538" x="1189038" y="6551613"/>
          <p14:tracePt t="93555" x="1266825" y="6551613"/>
          <p14:tracePt t="93571" x="1352550" y="6551613"/>
          <p14:tracePt t="93588" x="1417638" y="6551613"/>
          <p14:tracePt t="93604" x="1489075" y="6551613"/>
          <p14:tracePt t="93621" x="1560513" y="6551613"/>
          <p14:tracePt t="93638" x="1625600" y="6551613"/>
          <p14:tracePt t="93654" x="1684338" y="6551613"/>
          <p14:tracePt t="93671" x="1730375" y="6551613"/>
          <p14:tracePt t="93688" x="1789113" y="6537325"/>
          <p14:tracePt t="93704" x="1828800" y="6518275"/>
          <p14:tracePt t="93721" x="1900238" y="6484938"/>
          <p14:tracePt t="93738" x="1912938" y="6459538"/>
          <p14:tracePt t="93754" x="1920875" y="6434138"/>
          <p14:tracePt t="93771" x="1920875" y="6407150"/>
          <p14:tracePt t="93788" x="1912938" y="6367463"/>
          <p14:tracePt t="93804" x="1900238" y="6342063"/>
          <p14:tracePt t="93821" x="1862138" y="6296025"/>
          <p14:tracePt t="93838" x="1841500" y="6264275"/>
          <p14:tracePt t="93854" x="1809750" y="6237288"/>
          <p14:tracePt t="93871" x="1763713" y="6211888"/>
          <p14:tracePt t="93888" x="1711325" y="6205538"/>
          <p14:tracePt t="93904" x="1652588" y="6197600"/>
          <p14:tracePt t="93921" x="1535113" y="6191250"/>
          <p14:tracePt t="93938" x="1443038" y="6191250"/>
          <p14:tracePt t="93954" x="1358900" y="6191250"/>
          <p14:tracePt t="93971" x="1293813" y="6191250"/>
          <p14:tracePt t="93988" x="1208088" y="6191250"/>
          <p14:tracePt t="94004" x="1155700" y="6191250"/>
          <p14:tracePt t="94021" x="1084263" y="6191250"/>
          <p14:tracePt t="94038" x="1031875" y="6191250"/>
          <p14:tracePt t="94055" x="979488" y="6191250"/>
          <p14:tracePt t="94072" x="927100" y="6191250"/>
          <p14:tracePt t="94088" x="855663" y="6191250"/>
          <p14:tracePt t="94105" x="790575" y="6191250"/>
          <p14:tracePt t="94121" x="719138" y="6191250"/>
          <p14:tracePt t="94138" x="673100" y="6191250"/>
          <p14:tracePt t="94154" x="620713" y="6205538"/>
          <p14:tracePt t="94171" x="574675" y="6218238"/>
          <p14:tracePt t="94188" x="534988" y="6230938"/>
          <p14:tracePt t="94204" x="496888" y="6243638"/>
          <p14:tracePt t="94221" x="476250" y="6256338"/>
          <p14:tracePt t="94238" x="457200" y="6276975"/>
          <p14:tracePt t="94254" x="457200" y="6289675"/>
          <p14:tracePt t="94271" x="457200" y="6302375"/>
          <p14:tracePt t="94288" x="457200" y="6316663"/>
          <p14:tracePt t="94304" x="469900" y="6342063"/>
          <p14:tracePt t="94321" x="503238" y="6375400"/>
          <p14:tracePt t="94338" x="522288" y="6394450"/>
          <p14:tracePt t="94354" x="555625" y="6400800"/>
          <p14:tracePt t="94371" x="581025" y="6426200"/>
          <p14:tracePt t="94387" x="620713" y="6440488"/>
          <p14:tracePt t="94404" x="652463" y="6446838"/>
          <p14:tracePt t="94421" x="698500" y="6465888"/>
          <p14:tracePt t="94438" x="784225" y="6478588"/>
          <p14:tracePt t="94454" x="849313" y="6499225"/>
          <p14:tracePt t="94471" x="954088" y="6505575"/>
          <p14:tracePt t="94487" x="1044575" y="6505575"/>
          <p14:tracePt t="94504" x="1123950" y="6505575"/>
          <p14:tracePt t="94521" x="1235075" y="6505575"/>
          <p14:tracePt t="94538" x="1306513" y="6505575"/>
          <p14:tracePt t="94554" x="1384300" y="6505575"/>
          <p14:tracePt t="94571" x="1455738" y="6505575"/>
          <p14:tracePt t="94587" x="1547813" y="6484938"/>
          <p14:tracePt t="94604" x="1619250" y="6484938"/>
          <p14:tracePt t="94621" x="1684338" y="6484938"/>
          <p14:tracePt t="94638" x="1724025" y="6484938"/>
          <p14:tracePt t="94654" x="1751013" y="6484938"/>
          <p14:tracePt t="94671" x="1763713" y="6484938"/>
          <p14:tracePt t="94687" x="1770063" y="6484938"/>
          <p14:tracePt t="94704" x="1776413" y="6484938"/>
          <p14:tracePt t="95649" x="1782763" y="6472238"/>
          <p14:tracePt t="95657" x="1789113" y="6465888"/>
          <p14:tracePt t="95665" x="1809750" y="6453188"/>
          <p14:tracePt t="95673" x="1822450" y="6434138"/>
          <p14:tracePt t="95681" x="1841500" y="6413500"/>
          <p14:tracePt t="95687" x="1887538" y="6361113"/>
          <p14:tracePt t="95704" x="1952625" y="6289675"/>
          <p14:tracePt t="95720" x="2017713" y="6218238"/>
          <p14:tracePt t="95737" x="2097088" y="6080125"/>
          <p14:tracePt t="95754" x="2128838" y="5969000"/>
          <p14:tracePt t="95770" x="2168525" y="5813425"/>
          <p14:tracePt t="95787" x="2208213" y="5637213"/>
          <p14:tracePt t="95804" x="2208213" y="5434013"/>
          <p14:tracePt t="95820" x="2246313" y="5199063"/>
          <p14:tracePt t="95837" x="2279650" y="5035550"/>
          <p14:tracePt t="95854" x="2351088" y="4813300"/>
          <p14:tracePt t="95870" x="2370138" y="4643438"/>
          <p14:tracePt t="95887" x="2378075" y="4448175"/>
          <p14:tracePt t="95904" x="2378075" y="4278313"/>
          <p14:tracePt t="95920" x="2378075" y="4075113"/>
          <p14:tracePt t="95937" x="2378075" y="3840163"/>
          <p14:tracePt t="95954" x="2378075" y="3703638"/>
          <p14:tracePt t="95970" x="2378075" y="3592513"/>
          <p14:tracePt t="95987" x="2378075" y="3487738"/>
          <p14:tracePt t="96004" x="2378075" y="3389313"/>
          <p14:tracePt t="96020" x="2370138" y="3298825"/>
          <p14:tracePt t="96037" x="2351088" y="3213100"/>
          <p14:tracePt t="96054" x="2319338" y="3135313"/>
          <p14:tracePt t="96070" x="2298700" y="3070225"/>
          <p14:tracePt t="96087" x="2279650" y="3011488"/>
          <p14:tracePt t="96103" x="2273300" y="2946400"/>
          <p14:tracePt t="96120" x="2239963" y="2867025"/>
          <p14:tracePt t="96137" x="2208213" y="2743200"/>
          <p14:tracePt t="96154" x="2181225" y="2651125"/>
          <p14:tracePt t="96170" x="2141538" y="2554288"/>
          <p14:tracePt t="96187" x="2116138" y="2430463"/>
          <p14:tracePt t="96203" x="2070100" y="2332038"/>
          <p14:tracePt t="96220" x="2051050" y="2193925"/>
          <p14:tracePt t="96237" x="2024063" y="2097088"/>
          <p14:tracePt t="96254" x="2005013" y="2005013"/>
          <p14:tracePt t="96270" x="1979613" y="1933575"/>
          <p14:tracePt t="96287" x="1952625" y="1874838"/>
          <p14:tracePt t="96303" x="1912938" y="1828800"/>
          <p14:tracePt t="96320" x="1893888" y="1776413"/>
          <p14:tracePt t="96337" x="1874838" y="1736725"/>
          <p14:tracePt t="96353" x="1868488" y="1724025"/>
          <p14:tracePt t="96370" x="1862138" y="1711325"/>
          <p14:tracePt t="96387" x="1854200" y="1698625"/>
          <p14:tracePt t="96404" x="1841500" y="1677988"/>
          <p14:tracePt t="96420" x="1841500" y="1652588"/>
          <p14:tracePt t="96437" x="1835150" y="1619250"/>
          <p14:tracePt t="96453" x="1828800" y="1593850"/>
          <p14:tracePt t="96470" x="1828800" y="1566863"/>
          <p14:tracePt t="96487" x="1828800" y="1547813"/>
          <p14:tracePt t="96503" x="1828800" y="1528763"/>
          <p14:tracePt t="96520" x="1828800" y="1516063"/>
          <p14:tracePt t="96537" x="1828800" y="1501775"/>
          <p14:tracePt t="96537" x="1828800" y="1495425"/>
          <p14:tracePt t="96553" x="1828800" y="1482725"/>
          <p14:tracePt t="96570" x="1828800" y="1476375"/>
          <p14:tracePt t="96587" x="1828800" y="1470025"/>
          <p14:tracePt t="96697" x="1822450" y="1470025"/>
          <p14:tracePt t="97009" x="1822450" y="1463675"/>
          <p14:tracePt t="97025" x="1822450" y="1455738"/>
          <p14:tracePt t="97033" x="1822450" y="1449388"/>
          <p14:tracePt t="97041" x="1828800" y="1443038"/>
          <p14:tracePt t="97053" x="1828800" y="1436688"/>
          <p14:tracePt t="97057" x="1828800" y="1423988"/>
          <p14:tracePt t="97070" x="1828800" y="1411288"/>
          <p14:tracePt t="97087" x="1828800" y="1397000"/>
          <p14:tracePt t="97103" x="1828800" y="1371600"/>
          <p14:tracePt t="97120" x="1828800" y="1365250"/>
          <p14:tracePt t="97136" x="1828800" y="1346200"/>
          <p14:tracePt t="97153" x="1835150" y="1319213"/>
          <p14:tracePt t="97170" x="1828800" y="1306513"/>
          <p14:tracePt t="97186" x="1822450" y="1293813"/>
          <p14:tracePt t="97203" x="1822450" y="1287463"/>
          <p14:tracePt t="97249" x="1816100" y="1279525"/>
          <p14:tracePt t="97273" x="1816100" y="1273175"/>
          <p14:tracePt t="97498" x="1816100" y="1279525"/>
          <p14:tracePt t="97506" x="1816100" y="1287463"/>
          <p14:tracePt t="97522" x="1816100" y="1300163"/>
          <p14:tracePt t="97534" x="1816100" y="1306513"/>
          <p14:tracePt t="97538" x="1822450" y="1312863"/>
          <p14:tracePt t="97539" x="1822450" y="1325563"/>
          <p14:tracePt t="97554" x="1822450" y="1346200"/>
          <p14:tracePt t="97571" x="1822450" y="1358900"/>
          <p14:tracePt t="97587" x="1822450" y="1371600"/>
          <p14:tracePt t="97604" x="1822450" y="1390650"/>
          <p14:tracePt t="97621" x="1822450" y="1404938"/>
          <p14:tracePt t="97637" x="1816100" y="1417638"/>
          <p14:tracePt t="97654" x="1809750" y="1423988"/>
          <p14:tracePt t="97671" x="1809750" y="1430338"/>
          <p14:tracePt t="97810" x="1809750" y="1423988"/>
          <p14:tracePt t="97826" x="1809750" y="1417638"/>
          <p14:tracePt t="97837" x="1809750" y="1411288"/>
          <p14:tracePt t="97838" x="1816100" y="1390650"/>
          <p14:tracePt t="97854" x="1822450" y="1377950"/>
          <p14:tracePt t="97871" x="1828800" y="1352550"/>
          <p14:tracePt t="97887" x="1828800" y="1325563"/>
          <p14:tracePt t="97904" x="1835150" y="1300163"/>
          <p14:tracePt t="97920" x="1835150" y="1279525"/>
          <p14:tracePt t="97937" x="1835150" y="1266825"/>
          <p14:tracePt t="97994" x="1828800" y="1266825"/>
          <p14:tracePt t="98434" x="1822450" y="1266825"/>
          <p14:tracePt t="98458" x="1822450" y="1273175"/>
          <p14:tracePt t="98482" x="1822450" y="1279525"/>
          <p14:tracePt t="99026" x="1822450" y="1287463"/>
          <p14:tracePt t="99034" x="1822450" y="1300163"/>
          <p14:tracePt t="99042" x="1822450" y="1312863"/>
          <p14:tracePt t="99050" x="1822450" y="1331913"/>
          <p14:tracePt t="99054" x="1828800" y="1390650"/>
          <p14:tracePt t="99070" x="1841500" y="1476375"/>
          <p14:tracePt t="99087" x="1868488" y="1619250"/>
          <p14:tracePt t="99103" x="1912938" y="1776413"/>
          <p14:tracePt t="99120" x="1979613" y="1939925"/>
          <p14:tracePt t="99137" x="2011363" y="2082800"/>
          <p14:tracePt t="99153" x="2032000" y="2220913"/>
          <p14:tracePt t="99170" x="2057400" y="2409825"/>
          <p14:tracePt t="99187" x="2057400" y="2508250"/>
          <p14:tracePt t="99203" x="2057400" y="2573338"/>
          <p14:tracePt t="99220" x="2057400" y="2638425"/>
          <p14:tracePt t="99237" x="2051050" y="2717800"/>
          <p14:tracePt t="99253" x="2044700" y="2789238"/>
          <p14:tracePt t="99270" x="2017713" y="2873375"/>
          <p14:tracePt t="99287" x="2005013" y="2965450"/>
          <p14:tracePt t="99303" x="1979613" y="3036888"/>
          <p14:tracePt t="99320" x="1952625" y="3082925"/>
          <p14:tracePt t="99337" x="1946275" y="3101975"/>
          <p14:tracePt t="99410" x="1946275" y="3095625"/>
          <p14:tracePt t="99419" x="1946275" y="3089275"/>
          <p14:tracePt t="99426" x="1946275" y="3070225"/>
          <p14:tracePt t="99437" x="1946275" y="3043238"/>
          <p14:tracePt t="99442" x="1946275" y="2984500"/>
          <p14:tracePt t="99453" x="1946275" y="2932113"/>
          <p14:tracePt t="99470" x="1927225" y="2879725"/>
          <p14:tracePt t="99487" x="1906588" y="2835275"/>
          <p14:tracePt t="99503" x="1893888" y="2808288"/>
          <p14:tracePt t="99520" x="1881188" y="2789238"/>
          <p14:tracePt t="99536" x="1862138" y="2789238"/>
          <p14:tracePt t="99553" x="1828800" y="2776538"/>
          <p14:tracePt t="99570" x="1816100" y="2776538"/>
          <p14:tracePt t="99634" x="1809750" y="2776538"/>
          <p14:tracePt t="99738" x="1816100" y="2776538"/>
          <p14:tracePt t="99753" x="1835150" y="2776538"/>
          <p14:tracePt t="99753" x="1887538" y="2776538"/>
          <p14:tracePt t="99770" x="2005013" y="2776538"/>
          <p14:tracePt t="99786" x="2082800" y="2776538"/>
          <p14:tracePt t="99803" x="2181225" y="2776538"/>
          <p14:tracePt t="99820" x="2266950" y="2776538"/>
          <p14:tracePt t="99836" x="2338388" y="2776538"/>
          <p14:tracePt t="99853" x="2430463" y="2776538"/>
          <p14:tracePt t="99870" x="2481263" y="2776538"/>
          <p14:tracePt t="99887" x="2527300" y="2768600"/>
          <p14:tracePt t="99903" x="2554288" y="2755900"/>
          <p14:tracePt t="99920" x="2566988" y="2755900"/>
          <p14:tracePt t="99937" x="2579688" y="2749550"/>
          <p14:tracePt t="99953" x="2586038" y="2736850"/>
          <p14:tracePt t="99970" x="2592388" y="2717800"/>
          <p14:tracePt t="99986" x="2592388" y="2703513"/>
          <p14:tracePt t="100003" x="2592388" y="2684463"/>
          <p14:tracePt t="100020" x="2586038" y="2659063"/>
          <p14:tracePt t="100036" x="2573338" y="2632075"/>
          <p14:tracePt t="100053" x="2566988" y="2613025"/>
          <p14:tracePt t="100070" x="2554288" y="2579688"/>
          <p14:tracePt t="100086" x="2540000" y="2560638"/>
          <p14:tracePt t="100103" x="2514600" y="2540000"/>
          <p14:tracePt t="100120" x="2481263" y="2501900"/>
          <p14:tracePt t="100136" x="2436813" y="2481263"/>
          <p14:tracePt t="100153" x="2384425" y="2443163"/>
          <p14:tracePt t="100170" x="2286000" y="2409825"/>
          <p14:tracePt t="100186" x="2214563" y="2397125"/>
          <p14:tracePt t="100203" x="2128838" y="2378075"/>
          <p14:tracePt t="100220" x="2044700" y="2363788"/>
          <p14:tracePt t="100236" x="1952625" y="2344738"/>
          <p14:tracePt t="100253" x="1868488" y="2338388"/>
          <p14:tracePt t="100269" x="1763713" y="2338388"/>
          <p14:tracePt t="100286" x="1684338" y="2338388"/>
          <p14:tracePt t="100303" x="1600200" y="2338388"/>
          <p14:tracePt t="100319" x="1528763" y="2338388"/>
          <p14:tracePt t="100336" x="1455738" y="2338388"/>
          <p14:tracePt t="100353" x="1404938" y="2338388"/>
          <p14:tracePt t="100369" x="1338263" y="2338388"/>
          <p14:tracePt t="100369" x="1312863" y="2338388"/>
          <p14:tracePt t="100386" x="1266825" y="2338388"/>
          <p14:tracePt t="100403" x="1208088" y="2344738"/>
          <p14:tracePt t="100419" x="1168400" y="2357438"/>
          <p14:tracePt t="100436" x="1143000" y="2363788"/>
          <p14:tracePt t="100453" x="1103313" y="2378075"/>
          <p14:tracePt t="100469" x="1065213" y="2384425"/>
          <p14:tracePt t="100486" x="1025525" y="2397125"/>
          <p14:tracePt t="100503" x="998538" y="2403475"/>
          <p14:tracePt t="100519" x="985838" y="2409825"/>
          <p14:tracePt t="100536" x="973138" y="2416175"/>
          <p14:tracePt t="100553" x="960438" y="2430463"/>
          <p14:tracePt t="100569" x="939800" y="2449513"/>
          <p14:tracePt t="100586" x="939800" y="2468563"/>
          <p14:tracePt t="100603" x="933450" y="2489200"/>
          <p14:tracePt t="100619" x="933450" y="2514600"/>
          <p14:tracePt t="100636" x="933450" y="2533650"/>
          <p14:tracePt t="100653" x="933450" y="2560638"/>
          <p14:tracePt t="100669" x="966788" y="2592388"/>
          <p14:tracePt t="100686" x="998538" y="2632075"/>
          <p14:tracePt t="100703" x="1025525" y="2644775"/>
          <p14:tracePt t="100719" x="1058863" y="2671763"/>
          <p14:tracePt t="100736" x="1090613" y="2684463"/>
          <p14:tracePt t="100753" x="1103313" y="2690813"/>
          <p14:tracePt t="100769" x="1109663" y="2690813"/>
          <p14:tracePt t="101170" x="1109663" y="2703513"/>
          <p14:tracePt t="101178" x="1103313" y="2724150"/>
          <p14:tracePt t="101186" x="1103313" y="2755900"/>
          <p14:tracePt t="101194" x="1090613" y="2841625"/>
          <p14:tracePt t="101203" x="1090613" y="2959100"/>
          <p14:tracePt t="101219" x="1090613" y="3089275"/>
          <p14:tracePt t="101236" x="1090613" y="3225800"/>
          <p14:tracePt t="101252" x="1090613" y="3389313"/>
          <p14:tracePt t="101269" x="1090613" y="3546475"/>
          <p14:tracePt t="101286" x="1084263" y="3697288"/>
          <p14:tracePt t="101303" x="1084263" y="3846513"/>
          <p14:tracePt t="101319" x="1084263" y="4003675"/>
          <p14:tracePt t="101336" x="1084263" y="4133850"/>
          <p14:tracePt t="101352" x="1077913" y="4251325"/>
          <p14:tracePt t="101369" x="1077913" y="4330700"/>
          <p14:tracePt t="101386" x="1071563" y="4402138"/>
          <p14:tracePt t="101403" x="1071563" y="4435475"/>
          <p14:tracePt t="101419" x="1071563" y="4479925"/>
          <p14:tracePt t="101436" x="1071563" y="4519613"/>
          <p14:tracePt t="101452" x="1077913" y="4559300"/>
          <p14:tracePt t="101469" x="1084263" y="4605338"/>
          <p14:tracePt t="101486" x="1084263" y="4630738"/>
          <p14:tracePt t="101626" x="1084263" y="4624388"/>
          <p14:tracePt t="101642" x="1084263" y="4618038"/>
          <p14:tracePt t="101738" x="1077913" y="4618038"/>
          <p14:tracePt t="101746" x="1071563" y="4618038"/>
          <p14:tracePt t="101754" x="1058863" y="4618038"/>
          <p14:tracePt t="101769" x="1044575" y="4618038"/>
          <p14:tracePt t="101769" x="1012825" y="4618038"/>
          <p14:tracePt t="101786" x="954088" y="4611688"/>
          <p14:tracePt t="101802" x="908050" y="4611688"/>
          <p14:tracePt t="101819" x="862013" y="4611688"/>
          <p14:tracePt t="101836" x="822325" y="4611688"/>
          <p14:tracePt t="101852" x="796925" y="4618038"/>
          <p14:tracePt t="101869" x="769938" y="4624388"/>
          <p14:tracePt t="101886" x="744538" y="4637088"/>
          <p14:tracePt t="101902" x="719138" y="4664075"/>
          <p14:tracePt t="101919" x="685800" y="4683125"/>
          <p14:tracePt t="101936" x="666750" y="4722813"/>
          <p14:tracePt t="101952" x="646113" y="4754563"/>
          <p14:tracePt t="101969" x="633413" y="4794250"/>
          <p14:tracePt t="101986" x="633413" y="4852988"/>
          <p14:tracePt t="102002" x="646113" y="4884738"/>
          <p14:tracePt t="102019" x="685800" y="4924425"/>
          <p14:tracePt t="102035" x="719138" y="4945063"/>
          <p14:tracePt t="102052" x="784225" y="4970463"/>
          <p14:tracePt t="102069" x="881063" y="4983163"/>
          <p14:tracePt t="102086" x="998538" y="4983163"/>
          <p14:tracePt t="102102" x="1130300" y="4989513"/>
          <p14:tracePt t="102119" x="1241425" y="4989513"/>
          <p14:tracePt t="102136" x="1352550" y="4989513"/>
          <p14:tracePt t="102152" x="1470025" y="4995863"/>
          <p14:tracePt t="102169" x="1574800" y="4995863"/>
          <p14:tracePt t="102185" x="1724025" y="4995863"/>
          <p14:tracePt t="102202" x="1828800" y="4995863"/>
          <p14:tracePt t="102219" x="1933575" y="4995863"/>
          <p14:tracePt t="102236" x="2044700" y="4995863"/>
          <p14:tracePt t="102252" x="2141538" y="4995863"/>
          <p14:tracePt t="102269" x="2227263" y="4995863"/>
          <p14:tracePt t="102285" x="2311400" y="4983163"/>
          <p14:tracePt t="102302" x="2390775" y="4970463"/>
          <p14:tracePt t="102319" x="2449513" y="4951413"/>
          <p14:tracePt t="102335" x="2495550" y="4918075"/>
          <p14:tracePt t="102352" x="2520950" y="4892675"/>
          <p14:tracePt t="102369" x="2527300" y="4865688"/>
          <p14:tracePt t="102385" x="2520950" y="4833938"/>
          <p14:tracePt t="102402" x="2508250" y="4806950"/>
          <p14:tracePt t="102419" x="2474913" y="4781550"/>
          <p14:tracePt t="102435" x="2449513" y="4760913"/>
          <p14:tracePt t="102452" x="2422525" y="4722813"/>
          <p14:tracePt t="102469" x="2357438" y="4695825"/>
          <p14:tracePt t="102485" x="2292350" y="4643438"/>
          <p14:tracePt t="102502" x="2193925" y="4597400"/>
          <p14:tracePt t="102519" x="2109788" y="4559300"/>
          <p14:tracePt t="102535" x="2011363" y="4525963"/>
          <p14:tracePt t="102552" x="1906588" y="4513263"/>
          <p14:tracePt t="102569" x="1803400" y="4500563"/>
          <p14:tracePt t="102585" x="1717675" y="4494213"/>
          <p14:tracePt t="102602" x="1593850" y="4494213"/>
          <p14:tracePt t="102619" x="1516063" y="4494213"/>
          <p14:tracePt t="102635" x="1449388" y="4494213"/>
          <p14:tracePt t="102652" x="1384300" y="4500563"/>
          <p14:tracePt t="102669" x="1331913" y="4538663"/>
          <p14:tracePt t="102685" x="1306513" y="4559300"/>
          <p14:tracePt t="102702" x="1300163" y="4559300"/>
          <p14:tracePt t="102882" x="1300163" y="4565650"/>
          <p14:tracePt t="102890" x="1300163" y="4572000"/>
          <p14:tracePt t="102898" x="1306513" y="4578350"/>
          <p14:tracePt t="102906" x="1306513" y="4591050"/>
          <p14:tracePt t="102919" x="1319213" y="4618038"/>
          <p14:tracePt t="102935" x="1331913" y="4643438"/>
          <p14:tracePt t="102952" x="1352550" y="4702175"/>
          <p14:tracePt t="102969" x="1390650" y="4813300"/>
          <p14:tracePt t="102985" x="1443038" y="4937125"/>
          <p14:tracePt t="103002" x="1508125" y="5180013"/>
          <p14:tracePt t="103019" x="1554163" y="5322888"/>
          <p14:tracePt t="103035" x="1581150" y="5505450"/>
          <p14:tracePt t="103052" x="1593850" y="5675313"/>
          <p14:tracePt t="103068" x="1600200" y="5838825"/>
          <p14:tracePt t="103086" x="1600200" y="5983288"/>
          <p14:tracePt t="103102" x="1600200" y="6126163"/>
          <p14:tracePt t="103118" x="1600200" y="6218238"/>
          <p14:tracePt t="103135" x="1600200" y="6316663"/>
          <p14:tracePt t="103152" x="1600200" y="6388100"/>
          <p14:tracePt t="103168" x="1612900" y="6453188"/>
          <p14:tracePt t="103185" x="1612900" y="6518275"/>
          <p14:tracePt t="103202" x="1625600" y="6570663"/>
          <p14:tracePt t="103218" x="1625600" y="6610350"/>
          <p14:tracePt t="103235" x="1619250" y="6635750"/>
          <p14:tracePt t="103252" x="1619250" y="6654800"/>
          <p14:tracePt t="103268" x="1619250" y="6662738"/>
          <p14:tracePt t="103285" x="1625600" y="6669088"/>
          <p14:tracePt t="103302" x="1625600" y="6675438"/>
          <p14:tracePt t="103318" x="1625600" y="6681788"/>
          <p14:tracePt t="103335" x="1625600" y="6688138"/>
          <p14:tracePt t="103402" x="1625600" y="6681788"/>
          <p14:tracePt t="103410" x="1625600" y="6675438"/>
          <p14:tracePt t="103418" x="1625600" y="6662738"/>
          <p14:tracePt t="103426" x="1639888" y="6648450"/>
          <p14:tracePt t="103435" x="1639888" y="6635750"/>
          <p14:tracePt t="103452" x="1639888" y="6629400"/>
          <p14:tracePt t="103468" x="1646238" y="6623050"/>
          <p14:tracePt t="103485" x="1646238" y="6610350"/>
          <p14:tracePt t="103502" x="1652588" y="6604000"/>
          <p14:tracePt t="103546" x="1652588" y="6596063"/>
          <p14:tracePt t="103722" x="1665288" y="6583363"/>
          <p14:tracePt t="103730" x="1665288" y="6570663"/>
          <p14:tracePt t="103741" x="1677988" y="6564313"/>
          <p14:tracePt t="103751" x="1684338" y="6551613"/>
          <p14:tracePt t="103752" x="1692275" y="6545263"/>
          <p14:tracePt t="104242" x="1698625" y="6545263"/>
          <p14:tracePt t="104250" x="1717675" y="6537325"/>
          <p14:tracePt t="104258" x="1751013" y="6537325"/>
          <p14:tracePt t="104268" x="1789113" y="6537325"/>
          <p14:tracePt t="104285" x="1835150" y="6537325"/>
          <p14:tracePt t="104301" x="1868488" y="6537325"/>
          <p14:tracePt t="104318" x="1893888" y="6518275"/>
          <p14:tracePt t="104335" x="1906588" y="6492875"/>
          <p14:tracePt t="104351" x="1912938" y="6472238"/>
          <p14:tracePt t="104368" x="1927225" y="6440488"/>
          <p14:tracePt t="104385" x="1927225" y="6407150"/>
          <p14:tracePt t="104401" x="1927225" y="6381750"/>
          <p14:tracePt t="104418" x="1920875" y="6329363"/>
          <p14:tracePt t="104435" x="1912938" y="6302375"/>
          <p14:tracePt t="104451" x="1906588" y="6270625"/>
          <p14:tracePt t="104468" x="1874838" y="6237288"/>
          <p14:tracePt t="104485" x="1841500" y="6197600"/>
          <p14:tracePt t="104501" x="1828800" y="6165850"/>
          <p14:tracePt t="104518" x="1803400" y="6153150"/>
          <p14:tracePt t="104535" x="1770063" y="6138863"/>
          <p14:tracePt t="104551" x="1730375" y="6132513"/>
          <p14:tracePt t="104568" x="1704975" y="6132513"/>
          <p14:tracePt t="104584" x="1671638" y="6132513"/>
          <p14:tracePt t="104601" x="1646238" y="6132513"/>
          <p14:tracePt t="104618" x="1600200" y="6132513"/>
          <p14:tracePt t="104635" x="1574800" y="6146800"/>
          <p14:tracePt t="104651" x="1547813" y="6165850"/>
          <p14:tracePt t="104668" x="1528763" y="6178550"/>
          <p14:tracePt t="104685" x="1489075" y="6211888"/>
          <p14:tracePt t="104701" x="1470025" y="6237288"/>
          <p14:tracePt t="104718" x="1455738" y="6270625"/>
          <p14:tracePt t="104735" x="1455738" y="6289675"/>
          <p14:tracePt t="104751" x="1449388" y="6316663"/>
          <p14:tracePt t="104768" x="1449388" y="6348413"/>
          <p14:tracePt t="104784" x="1455738" y="6367463"/>
          <p14:tracePt t="104801" x="1463675" y="6394450"/>
          <p14:tracePt t="104818" x="1476375" y="6419850"/>
          <p14:tracePt t="104834" x="1489075" y="6446838"/>
          <p14:tracePt t="104851" x="1516063" y="6465888"/>
          <p14:tracePt t="104868" x="1535113" y="6484938"/>
          <p14:tracePt t="104884" x="1554163" y="6499225"/>
          <p14:tracePt t="104901" x="1566863" y="6499225"/>
          <p14:tracePt t="104918" x="1566863" y="6505575"/>
          <p14:tracePt t="104970" x="1566863" y="6499225"/>
          <p14:tracePt t="104992" x="1566863" y="6492875"/>
          <p14:tracePt t="105026" x="1560513" y="6492875"/>
          <p14:tracePt t="105034" x="1554163" y="6492875"/>
          <p14:tracePt t="105042" x="1547813" y="6492875"/>
          <p14:tracePt t="105054" x="1535113" y="6492875"/>
          <p14:tracePt t="105059" x="1528763" y="6492875"/>
          <p14:tracePt t="105068" x="1508125" y="6492875"/>
          <p14:tracePt t="105084" x="1489075" y="6492875"/>
          <p14:tracePt t="105101" x="1455738" y="6492875"/>
          <p14:tracePt t="105118" x="1411288" y="6492875"/>
          <p14:tracePt t="105134" x="1377950" y="6492875"/>
          <p14:tracePt t="105151" x="1346200" y="6492875"/>
          <p14:tracePt t="105168" x="1312863" y="6492875"/>
          <p14:tracePt t="105184" x="1279525" y="6492875"/>
          <p14:tracePt t="105201" x="1266825" y="6492875"/>
          <p14:tracePt t="105218" x="1260475" y="6499225"/>
          <p14:tracePt t="105298" x="1260475" y="6492875"/>
          <p14:tracePt t="105314" x="1266825" y="6492875"/>
          <p14:tracePt t="105330" x="1279525" y="6492875"/>
          <p14:tracePt t="105346" x="1287463" y="6492875"/>
          <p14:tracePt t="105442" x="1279525" y="6492875"/>
          <p14:tracePt t="105450" x="1273175" y="6492875"/>
          <p14:tracePt t="105459" x="1260475" y="6492875"/>
          <p14:tracePt t="105468" x="1247775" y="6492875"/>
          <p14:tracePt t="105484" x="1227138" y="6492875"/>
          <p14:tracePt t="105501" x="1214438" y="6492875"/>
          <p14:tracePt t="105517" x="1208088" y="6492875"/>
          <p14:tracePt t="105594" x="1214438" y="6492875"/>
          <p14:tracePt t="105602" x="1220788" y="6492875"/>
          <p14:tracePt t="105610" x="1220788" y="6499225"/>
          <p14:tracePt t="105618" x="1241425" y="6499225"/>
          <p14:tracePt t="105634" x="1254125" y="6499225"/>
          <p14:tracePt t="105762" x="1247775" y="6499225"/>
          <p14:tracePt t="105778" x="1241425" y="6499225"/>
          <p14:tracePt t="107237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Alternatives</a:t>
            </a:r>
            <a:endParaRPr lang="en-US" dirty="0"/>
          </a:p>
        </p:txBody>
      </p:sp>
      <p:pic>
        <p:nvPicPr>
          <p:cNvPr id="4" name="Picture 3" descr="richter_sca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082" y="1444036"/>
            <a:ext cx="4327911" cy="3155769"/>
          </a:xfrm>
          <a:prstGeom prst="rect">
            <a:avLst/>
          </a:prstGeom>
        </p:spPr>
      </p:pic>
      <p:pic>
        <p:nvPicPr>
          <p:cNvPr id="5" name="Picture 4" descr="earthquake_dama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891" y="927100"/>
            <a:ext cx="2763252" cy="457192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79"/>
    </mc:Choice>
    <mc:Fallback xmlns="">
      <p:transition spd="slow" advTm="39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94" x="5643563" y="6197600"/>
          <p14:tracePt t="1440" x="5637213" y="6197600"/>
          <p14:tracePt t="1496" x="5643563" y="6197600"/>
          <p14:tracePt t="1504" x="5656263" y="6197600"/>
          <p14:tracePt t="1512" x="5740400" y="6197600"/>
          <p14:tracePt t="1528" x="5878513" y="6197600"/>
          <p14:tracePt t="1544" x="6094413" y="6197600"/>
          <p14:tracePt t="1560" x="6348413" y="6205538"/>
          <p14:tracePt t="1576" x="6688138" y="6205538"/>
          <p14:tracePt t="1592" x="6956425" y="6205538"/>
          <p14:tracePt t="1608" x="7105650" y="6205538"/>
          <p14:tracePt t="1623" x="7243763" y="6184900"/>
          <p14:tracePt t="1640" x="7367588" y="6132513"/>
          <p14:tracePt t="1664" x="7439025" y="6067425"/>
          <p14:tracePt t="1672" x="7491413" y="6002338"/>
          <p14:tracePt t="1690" x="7518400" y="5910263"/>
          <p14:tracePt t="1711" x="7518400" y="5819775"/>
          <p14:tracePt t="1727" x="7518400" y="5715000"/>
          <p14:tracePt t="1743" x="7491413" y="5597525"/>
          <p14:tracePt t="1759" x="7413625" y="5486400"/>
          <p14:tracePt t="1775" x="7321550" y="5356225"/>
          <p14:tracePt t="1789" x="7210425" y="5232400"/>
          <p14:tracePt t="1806" x="7073900" y="5146675"/>
          <p14:tracePt t="1822" x="6981825" y="5087938"/>
          <p14:tracePt t="1839" x="6935788" y="5075238"/>
          <p14:tracePt t="1911" x="6935788" y="5081588"/>
          <p14:tracePt t="2319" x="6935788" y="5087938"/>
          <p14:tracePt t="2327" x="6935788" y="5106988"/>
          <p14:tracePt t="2351" x="6935788" y="5113338"/>
          <p14:tracePt t="3359" x="6916738" y="5113338"/>
          <p14:tracePt t="3367" x="6845300" y="5113338"/>
          <p14:tracePt t="3389" x="6786563" y="5113338"/>
          <p14:tracePt t="3389" x="6662738" y="5113338"/>
          <p14:tracePt t="3405" x="6511925" y="5113338"/>
          <p14:tracePt t="3422" x="6361113" y="5100638"/>
          <p14:tracePt t="3438" x="6224588" y="5100638"/>
          <p14:tracePt t="3455" x="6061075" y="5100638"/>
          <p14:tracePt t="3472" x="5969000" y="5100638"/>
          <p14:tracePt t="3488" x="5891213" y="5121275"/>
          <p14:tracePt t="3505" x="5838825" y="5127625"/>
          <p14:tracePt t="3522" x="5780088" y="5140325"/>
          <p14:tracePt t="3538" x="5748338" y="5159375"/>
          <p14:tracePt t="3555" x="5721350" y="5180013"/>
          <p14:tracePt t="3571" x="5702300" y="5199063"/>
          <p14:tracePt t="3588" x="5695950" y="5205413"/>
          <p14:tracePt t="3631" x="5695950" y="5211763"/>
          <p14:tracePt t="3647" x="5702300" y="5211763"/>
          <p14:tracePt t="3659" x="5715000" y="5224463"/>
          <p14:tracePt t="3663" x="5761038" y="5257800"/>
          <p14:tracePt t="3672" x="5859463" y="5283200"/>
          <p14:tracePt t="3688" x="5943600" y="5316538"/>
          <p14:tracePt t="3705" x="5995988" y="5341938"/>
          <p14:tracePt t="3721" x="6021388" y="5356225"/>
          <p14:tracePt t="3871" x="6021388" y="5368925"/>
          <p14:tracePt t="3879" x="6015038" y="5381625"/>
          <p14:tracePt t="3887" x="6008688" y="5381625"/>
          <p14:tracePt t="3895" x="6008688" y="5349875"/>
          <p14:tracePt t="3905" x="6002338" y="5322888"/>
          <p14:tracePt t="3921" x="5995988" y="5303838"/>
          <p14:tracePt t="3938" x="5995988" y="5270500"/>
          <p14:tracePt t="3955" x="5989638" y="5232400"/>
          <p14:tracePt t="3971" x="5989638" y="5180013"/>
          <p14:tracePt t="3988" x="5989638" y="5127625"/>
          <p14:tracePt t="4006" x="5989638" y="5054600"/>
          <p14:tracePt t="4022" x="5956300" y="4976813"/>
          <p14:tracePt t="4039" x="5897563" y="4899025"/>
          <p14:tracePt t="4056" x="5721350" y="4760913"/>
          <p14:tracePt t="4072" x="5591175" y="4695825"/>
          <p14:tracePt t="4089" x="5461000" y="4649788"/>
          <p14:tracePt t="4106" x="5375275" y="4630738"/>
          <p14:tracePt t="4122" x="5356225" y="4630738"/>
          <p14:tracePt t="4568" x="5349875" y="4630738"/>
          <p14:tracePt t="4576" x="5341938" y="4630738"/>
          <p14:tracePt t="4584" x="5329238" y="4643438"/>
          <p14:tracePt t="4606" x="5283200" y="4664075"/>
          <p14:tracePt t="4606" x="5245100" y="4683125"/>
          <p14:tracePt t="4622" x="5173663" y="4716463"/>
          <p14:tracePt t="4639" x="5087938" y="4729163"/>
          <p14:tracePt t="4655" x="5003800" y="4735513"/>
          <p14:tracePt t="4672" x="4872038" y="4735513"/>
          <p14:tracePt t="4689" x="4760913" y="4735513"/>
          <p14:tracePt t="4705" x="4637088" y="4722813"/>
          <p14:tracePt t="4722" x="4506913" y="4702175"/>
          <p14:tracePt t="4739" x="4389438" y="4676775"/>
          <p14:tracePt t="4755" x="4297363" y="4624388"/>
          <p14:tracePt t="4772" x="4206875" y="4546600"/>
          <p14:tracePt t="4789" x="4133850" y="4460875"/>
          <p14:tracePt t="4805" x="4075113" y="4356100"/>
          <p14:tracePt t="4822" x="4022725" y="4244975"/>
          <p14:tracePt t="4839" x="3978275" y="4140200"/>
          <p14:tracePt t="4855" x="3951288" y="4043363"/>
          <p14:tracePt t="4872" x="3944938" y="3944938"/>
          <p14:tracePt t="4889" x="3944938" y="3873500"/>
          <p14:tracePt t="4905" x="3944938" y="3821113"/>
          <p14:tracePt t="4922" x="3963988" y="3756025"/>
          <p14:tracePt t="4939" x="3970338" y="3703638"/>
          <p14:tracePt t="4955" x="3978275" y="3676650"/>
          <p14:tracePt t="4972" x="3978275" y="3657600"/>
          <p14:tracePt t="5256" x="3970338" y="3657600"/>
          <p14:tracePt t="5264" x="3963988" y="3657600"/>
          <p14:tracePt t="5272" x="3957638" y="3657600"/>
          <p14:tracePt t="5280" x="3951288" y="3663950"/>
          <p14:tracePt t="5928" x="3951288" y="3657600"/>
          <p14:tracePt t="5936" x="3951288" y="3651250"/>
          <p14:tracePt t="5952" x="3951288" y="3644900"/>
          <p14:tracePt t="5960" x="3957638" y="3638550"/>
          <p14:tracePt t="5968" x="3957638" y="3632200"/>
          <p14:tracePt t="5976" x="3957638" y="3611563"/>
          <p14:tracePt t="5988" x="3957638" y="3592513"/>
          <p14:tracePt t="6005" x="3957638" y="3559175"/>
          <p14:tracePt t="6022" x="3957638" y="3521075"/>
          <p14:tracePt t="6038" x="3963988" y="3481388"/>
          <p14:tracePt t="6055" x="3963988" y="3441700"/>
          <p14:tracePt t="6072" x="3963988" y="3363913"/>
          <p14:tracePt t="6088" x="3963988" y="3311525"/>
          <p14:tracePt t="6105" x="3957638" y="3246438"/>
          <p14:tracePt t="6122" x="3951288" y="3200400"/>
          <p14:tracePt t="6138" x="3951288" y="3154363"/>
          <p14:tracePt t="6155" x="3951288" y="3095625"/>
          <p14:tracePt t="6171" x="3963988" y="3024188"/>
          <p14:tracePt t="6189" x="3978275" y="2959100"/>
          <p14:tracePt t="6205" x="3997325" y="2879725"/>
          <p14:tracePt t="6222" x="4016375" y="2835275"/>
          <p14:tracePt t="6238" x="4016375" y="2782888"/>
          <p14:tracePt t="6255" x="4037013" y="2755900"/>
          <p14:tracePt t="6271" x="4049713" y="2717800"/>
          <p14:tracePt t="6288" x="4049713" y="2703513"/>
          <p14:tracePt t="6305" x="4062413" y="2690813"/>
          <p14:tracePt t="6322" x="4062413" y="2678113"/>
          <p14:tracePt t="6338" x="4068763" y="2671763"/>
          <p14:tracePt t="6355" x="4075113" y="2665413"/>
          <p14:tracePt t="6744" x="4068763" y="2665413"/>
          <p14:tracePt t="6760" x="4062413" y="2671763"/>
          <p14:tracePt t="6776" x="4056063" y="2671763"/>
          <p14:tracePt t="6784" x="4056063" y="2678113"/>
          <p14:tracePt t="6800" x="4049713" y="2678113"/>
          <p14:tracePt t="6814" x="4049713" y="2690813"/>
          <p14:tracePt t="6824" x="4043363" y="2690813"/>
          <p14:tracePt t="6832" x="4037013" y="2697163"/>
          <p14:tracePt t="6840" x="4022725" y="2709863"/>
          <p14:tracePt t="6855" x="4016375" y="2717800"/>
          <p14:tracePt t="6871" x="4003675" y="2724150"/>
          <p14:tracePt t="6888" x="3990975" y="2755900"/>
          <p14:tracePt t="6905" x="3970338" y="2789238"/>
          <p14:tracePt t="6921" x="3944938" y="2835275"/>
          <p14:tracePt t="6938" x="3932238" y="2887663"/>
          <p14:tracePt t="6955" x="3919538" y="2932113"/>
          <p14:tracePt t="6971" x="3898900" y="2978150"/>
          <p14:tracePt t="6988" x="3886200" y="3036888"/>
          <p14:tracePt t="7004" x="3886200" y="3076575"/>
          <p14:tracePt t="7021" x="3886200" y="3116263"/>
          <p14:tracePt t="7038" x="3886200" y="3148013"/>
          <p14:tracePt t="7054" x="3886200" y="3187700"/>
          <p14:tracePt t="7071" x="3886200" y="3206750"/>
          <p14:tracePt t="7088" x="3886200" y="3265488"/>
          <p14:tracePt t="7105" x="3886200" y="3305175"/>
          <p14:tracePt t="7121" x="3886200" y="3351213"/>
          <p14:tracePt t="7138" x="3886200" y="3403600"/>
          <p14:tracePt t="7154" x="3879850" y="3468688"/>
          <p14:tracePt t="7171" x="3879850" y="3513138"/>
          <p14:tracePt t="7188" x="3879850" y="3565525"/>
          <p14:tracePt t="7205" x="3873500" y="3632200"/>
          <p14:tracePt t="7221" x="3873500" y="3676650"/>
          <p14:tracePt t="7238" x="3867150" y="3716338"/>
          <p14:tracePt t="7254" x="3867150" y="3749675"/>
          <p14:tracePt t="7271" x="3867150" y="3781425"/>
          <p14:tracePt t="7289" x="3867150" y="3814763"/>
          <p14:tracePt t="7306" x="3867150" y="3827463"/>
          <p14:tracePt t="7929" x="3867150" y="3821113"/>
          <p14:tracePt t="7945" x="3867150" y="3814763"/>
          <p14:tracePt t="10168" x="3867150" y="3821113"/>
          <p14:tracePt t="10176" x="3867150" y="3827463"/>
          <p14:tracePt t="10192" x="3867150" y="3833813"/>
          <p14:tracePt t="10200" x="3867150" y="3840163"/>
          <p14:tracePt t="10206" x="3867150" y="3867150"/>
          <p14:tracePt t="10220" x="3873500" y="3879850"/>
          <p14:tracePt t="10237" x="3892550" y="3892550"/>
          <p14:tracePt t="10254" x="3911600" y="3911600"/>
          <p14:tracePt t="10270" x="3925888" y="3919538"/>
          <p14:tracePt t="10472" x="3911600" y="3919538"/>
          <p14:tracePt t="10480" x="3898900" y="3919538"/>
          <p14:tracePt t="10488" x="3879850" y="3919538"/>
          <p14:tracePt t="10503" x="3867150" y="3925888"/>
          <p14:tracePt t="10503" x="3840163" y="3911600"/>
          <p14:tracePt t="10520" x="3833813" y="3911600"/>
          <p14:tracePt t="10536" x="3821113" y="3919538"/>
          <p14:tracePt t="10584" x="3821113" y="3925888"/>
          <p14:tracePt t="10656" x="3827463" y="3932238"/>
          <p14:tracePt t="10664" x="3846513" y="3944938"/>
          <p14:tracePt t="10672" x="3852863" y="3944938"/>
          <p14:tracePt t="10686" x="3867150" y="3957638"/>
          <p14:tracePt t="10688" x="3905250" y="3990975"/>
          <p14:tracePt t="10703" x="3963988" y="4037013"/>
          <p14:tracePt t="10720" x="4049713" y="4102100"/>
          <p14:tracePt t="10736" x="4102100" y="4154488"/>
          <p14:tracePt t="10753" x="4167188" y="4213225"/>
          <p14:tracePt t="10770" x="4244975" y="4265613"/>
          <p14:tracePt t="10786" x="4343400" y="4310063"/>
          <p14:tracePt t="10803" x="4421188" y="4356100"/>
          <p14:tracePt t="10820" x="4513263" y="4395788"/>
          <p14:tracePt t="10836" x="4611688" y="4421188"/>
          <p14:tracePt t="10853" x="4722813" y="4441825"/>
          <p14:tracePt t="10870" x="4840288" y="4441825"/>
          <p14:tracePt t="10886" x="4995863" y="4441825"/>
          <p14:tracePt t="10903" x="5146675" y="4441825"/>
          <p14:tracePt t="10920" x="5362575" y="4441825"/>
          <p14:tracePt t="10936" x="5519738" y="4402138"/>
          <p14:tracePt t="10953" x="5702300" y="4349750"/>
          <p14:tracePt t="10970" x="5851525" y="4278313"/>
          <p14:tracePt t="10986" x="5983288" y="4198938"/>
          <p14:tracePt t="11003" x="6080125" y="4108450"/>
          <p14:tracePt t="11020" x="6165850" y="4016375"/>
          <p14:tracePt t="11036" x="6237288" y="3905250"/>
          <p14:tracePt t="11053" x="6308725" y="3775075"/>
          <p14:tracePt t="11070" x="6348413" y="3657600"/>
          <p14:tracePt t="11086" x="6348413" y="3552825"/>
          <p14:tracePt t="11103" x="6348413" y="3468688"/>
          <p14:tracePt t="11120" x="6329363" y="3351213"/>
          <p14:tracePt t="11136" x="6276975" y="3292475"/>
          <p14:tracePt t="11153" x="6218238" y="3233738"/>
          <p14:tracePt t="11170" x="6138863" y="3154363"/>
          <p14:tracePt t="11186" x="6054725" y="3089275"/>
          <p14:tracePt t="11203" x="5949950" y="3043238"/>
          <p14:tracePt t="11220" x="5845175" y="2984500"/>
          <p14:tracePt t="11237" x="5754688" y="2938463"/>
          <p14:tracePt t="11253" x="5662613" y="2925763"/>
          <p14:tracePt t="11270" x="5557838" y="2919413"/>
          <p14:tracePt t="11286" x="5461000" y="2919413"/>
          <p14:tracePt t="11303" x="5394325" y="2919413"/>
          <p14:tracePt t="11319" x="5375275" y="2932113"/>
          <p14:tracePt t="11968" x="5368925" y="2932113"/>
          <p14:tracePt t="11976" x="5362575" y="2925763"/>
          <p14:tracePt t="11984" x="5356225" y="2919413"/>
          <p14:tracePt t="11988" x="5335588" y="2906713"/>
          <p14:tracePt t="12003" x="5297488" y="2887663"/>
          <p14:tracePt t="12019" x="5270500" y="2847975"/>
          <p14:tracePt t="12036" x="5218113" y="2808288"/>
          <p14:tracePt t="12053" x="5165725" y="2762250"/>
          <p14:tracePt t="12069" x="5140325" y="2736850"/>
          <p14:tracePt t="12086" x="5121275" y="2717800"/>
          <p14:tracePt t="12103" x="5106988" y="2703513"/>
          <p14:tracePt t="12119" x="5100638" y="2690813"/>
          <p14:tracePt t="12136" x="5100638" y="2678113"/>
          <p14:tracePt t="12152" x="5094288" y="2671763"/>
          <p14:tracePt t="12169" x="5094288" y="2665413"/>
          <p14:tracePt t="12186" x="5094288" y="2659063"/>
          <p14:tracePt t="12203" x="5094288" y="2651125"/>
          <p14:tracePt t="12219" x="5087938" y="2644775"/>
          <p14:tracePt t="12236" x="5081588" y="2644775"/>
          <p14:tracePt t="12253" x="5081588" y="2632075"/>
          <p14:tracePt t="12269" x="5075238" y="2625725"/>
          <p14:tracePt t="12286" x="5075238" y="2613025"/>
          <p14:tracePt t="12928" x="5068888" y="2613025"/>
          <p14:tracePt t="13392" x="5062538" y="2613025"/>
          <p14:tracePt t="13648" x="5054600" y="2613025"/>
          <p14:tracePt t="14032" x="5048250" y="2613025"/>
          <p14:tracePt t="14064" x="5048250" y="2619375"/>
          <p14:tracePt t="14672" x="5041900" y="2619375"/>
          <p14:tracePt t="14688" x="5035550" y="2619375"/>
          <p14:tracePt t="14694" x="5029200" y="2619375"/>
          <p14:tracePt t="14702" x="5003800" y="2613025"/>
          <p14:tracePt t="14718" x="4983163" y="2606675"/>
          <p14:tracePt t="14735" x="4964113" y="2606675"/>
          <p14:tracePt t="14751" x="4951413" y="2598738"/>
          <p14:tracePt t="15120" x="4945063" y="2606675"/>
          <p14:tracePt t="15128" x="4945063" y="2613025"/>
          <p14:tracePt t="15144" x="4945063" y="2625725"/>
          <p14:tracePt t="15152" x="4937125" y="2625725"/>
          <p14:tracePt t="15168" x="4930775" y="2644775"/>
          <p14:tracePt t="15168" x="4924425" y="2659063"/>
          <p14:tracePt t="15185" x="4918075" y="2665413"/>
          <p14:tracePt t="15202" x="4918075" y="2678113"/>
          <p14:tracePt t="16256" x="4918075" y="2684463"/>
          <p14:tracePt t="16275" x="4911725" y="2684463"/>
          <p14:tracePt t="16288" x="4911725" y="2690813"/>
          <p14:tracePt t="16301" x="4905375" y="2690813"/>
          <p14:tracePt t="16317" x="4905375" y="2697163"/>
          <p14:tracePt t="16318" x="4905375" y="2703513"/>
          <p14:tracePt t="16334" x="4892675" y="2724150"/>
          <p14:tracePt t="16351" x="4884738" y="2736850"/>
          <p14:tracePt t="16640" x="4878388" y="2736850"/>
          <p14:tracePt t="16664" x="4872038" y="2736850"/>
          <p14:tracePt t="16688" x="4865688" y="2736850"/>
          <p14:tracePt t="16720" x="4859338" y="2736850"/>
          <p14:tracePt t="16742" x="4852988" y="2736850"/>
          <p14:tracePt t="16742" x="4846638" y="2736850"/>
          <p14:tracePt t="16768" x="4840288" y="2736850"/>
          <p14:tracePt t="16792" x="4833938" y="2736850"/>
          <p14:tracePt t="16816" x="4826000" y="2736850"/>
          <p14:tracePt t="16840" x="4819650" y="2736850"/>
          <p14:tracePt t="17088" x="4813300" y="2743200"/>
          <p14:tracePt t="17096" x="4813300" y="2755900"/>
          <p14:tracePt t="17109" x="4806950" y="2768600"/>
          <p14:tracePt t="17120" x="4806950" y="2782888"/>
          <p14:tracePt t="17128" x="4806950" y="2795588"/>
          <p14:tracePt t="17135" x="4806950" y="2808288"/>
          <p14:tracePt t="17151" x="4800600" y="2827338"/>
          <p14:tracePt t="17167" x="4794250" y="2854325"/>
          <p14:tracePt t="17184" x="4794250" y="2873375"/>
          <p14:tracePt t="17201" x="4794250" y="2894013"/>
          <p14:tracePt t="17217" x="4794250" y="2906713"/>
          <p14:tracePt t="17234" x="4794250" y="2919413"/>
          <p14:tracePt t="17251" x="4794250" y="2932113"/>
          <p14:tracePt t="17267" x="4794250" y="2952750"/>
          <p14:tracePt t="17284" x="4794250" y="2971800"/>
          <p14:tracePt t="17300" x="4800600" y="2990850"/>
          <p14:tracePt t="17317" x="4806950" y="3017838"/>
          <p14:tracePt t="17334" x="4819650" y="3043238"/>
          <p14:tracePt t="17350" x="4840288" y="3082925"/>
          <p14:tracePt t="17350" x="4846638" y="3095625"/>
          <p14:tracePt t="17368" x="4865688" y="3116263"/>
          <p14:tracePt t="17384" x="4872038" y="3135313"/>
          <p14:tracePt t="17400" x="4878388" y="3148013"/>
          <p14:tracePt t="17417" x="4878388" y="3154363"/>
          <p14:tracePt t="17434" x="4872038" y="3154363"/>
          <p14:tracePt t="17480" x="4872038" y="3160713"/>
          <p14:tracePt t="17488" x="4872038" y="3167063"/>
          <p14:tracePt t="17495" x="4872038" y="3181350"/>
          <p14:tracePt t="17500" x="4872038" y="3206750"/>
          <p14:tracePt t="17517" x="4872038" y="3246438"/>
          <p14:tracePt t="17534" x="4872038" y="3278188"/>
          <p14:tracePt t="17550" x="4865688" y="3311525"/>
          <p14:tracePt t="17567" x="4865688" y="3357563"/>
          <p14:tracePt t="17584" x="4865688" y="3395663"/>
          <p14:tracePt t="17600" x="4865688" y="3435350"/>
          <p14:tracePt t="17617" x="4865688" y="3468688"/>
          <p14:tracePt t="17634" x="4865688" y="3513138"/>
          <p14:tracePt t="17650" x="4865688" y="3552825"/>
          <p14:tracePt t="17667" x="4865688" y="3598863"/>
          <p14:tracePt t="17684" x="4865688" y="3638550"/>
          <p14:tracePt t="17700" x="4865688" y="3683000"/>
          <p14:tracePt t="17717" x="4865688" y="3735388"/>
          <p14:tracePt t="17734" x="4892675" y="3794125"/>
          <p14:tracePt t="17750" x="4905375" y="3833813"/>
          <p14:tracePt t="17767" x="4918075" y="3886200"/>
          <p14:tracePt t="17784" x="4918075" y="3919538"/>
          <p14:tracePt t="17800" x="4918075" y="3957638"/>
          <p14:tracePt t="17817" x="4911725" y="3990975"/>
          <p14:tracePt t="17834" x="4911725" y="4030663"/>
          <p14:tracePt t="17850" x="4905375" y="4081463"/>
          <p14:tracePt t="17867" x="4899025" y="4140200"/>
          <p14:tracePt t="17883" x="4884738" y="4192588"/>
          <p14:tracePt t="17900" x="4865688" y="4244975"/>
          <p14:tracePt t="17917" x="4859338" y="4284663"/>
          <p14:tracePt t="17934" x="4852988" y="4324350"/>
          <p14:tracePt t="17950" x="4852988" y="4330700"/>
          <p14:tracePt t="18007" x="4852988" y="4324350"/>
          <p14:tracePt t="18023" x="4852988" y="4318000"/>
          <p14:tracePt t="18033" x="4852988" y="4297363"/>
          <p14:tracePt t="18034" x="4852988" y="4219575"/>
          <p14:tracePt t="18050" x="4852988" y="4121150"/>
          <p14:tracePt t="18067" x="4852988" y="4010025"/>
          <p14:tracePt t="18083" x="4859338" y="3892550"/>
          <p14:tracePt t="18100" x="4859338" y="3762375"/>
          <p14:tracePt t="18117" x="4859338" y="3632200"/>
          <p14:tracePt t="18134" x="4859338" y="3506788"/>
          <p14:tracePt t="18150" x="4846638" y="3370263"/>
          <p14:tracePt t="18167" x="4840288" y="3200400"/>
          <p14:tracePt t="18184" x="4840288" y="3116263"/>
          <p14:tracePt t="18200" x="4840288" y="3049588"/>
          <p14:tracePt t="18217" x="4840288" y="2997200"/>
          <p14:tracePt t="18233" x="4840288" y="2946400"/>
          <p14:tracePt t="18250" x="4840288" y="2900363"/>
          <p14:tracePt t="18267" x="4833938" y="2854325"/>
          <p14:tracePt t="18284" x="4819650" y="2814638"/>
          <p14:tracePt t="18300" x="4794250" y="2776538"/>
          <p14:tracePt t="18317" x="4781550" y="2736850"/>
          <p14:tracePt t="18333" x="4754563" y="2690813"/>
          <p14:tracePt t="18350" x="4729163" y="2638425"/>
          <p14:tracePt t="18367" x="4670425" y="2560638"/>
          <p14:tracePt t="18383" x="4630738" y="2520950"/>
          <p14:tracePt t="18400" x="4605338" y="2489200"/>
          <p14:tracePt t="18417" x="4578350" y="2474913"/>
          <p14:tracePt t="18433" x="4559300" y="2455863"/>
          <p14:tracePt t="18450" x="4538663" y="2455863"/>
          <p14:tracePt t="18467" x="4519613" y="2455863"/>
          <p14:tracePt t="18483" x="4479925" y="2455863"/>
          <p14:tracePt t="18500" x="4421188" y="2455863"/>
          <p14:tracePt t="18517" x="4368800" y="2462213"/>
          <p14:tracePt t="18533" x="4318000" y="2481263"/>
          <p14:tracePt t="18550" x="4265613" y="2527300"/>
          <p14:tracePt t="18567" x="4173538" y="2613025"/>
          <p14:tracePt t="18584" x="4127500" y="2697163"/>
          <p14:tracePt t="18600" x="4081463" y="2782888"/>
          <p14:tracePt t="18617" x="4056063" y="2867025"/>
          <p14:tracePt t="18633" x="4022725" y="2971800"/>
          <p14:tracePt t="18650" x="3990975" y="3101975"/>
          <p14:tracePt t="18667" x="3970338" y="3213100"/>
          <p14:tracePt t="18683" x="3951288" y="3351213"/>
          <p14:tracePt t="18700" x="3944938" y="3481388"/>
          <p14:tracePt t="18716" x="3944938" y="3598863"/>
          <p14:tracePt t="18733" x="3951288" y="3722688"/>
          <p14:tracePt t="18750" x="3951288" y="3833813"/>
          <p14:tracePt t="18767" x="3951288" y="3951288"/>
          <p14:tracePt t="18783" x="3978275" y="4102100"/>
          <p14:tracePt t="18800" x="3997325" y="4213225"/>
          <p14:tracePt t="18816" x="4030663" y="4310063"/>
          <p14:tracePt t="18833" x="4102100" y="4389438"/>
          <p14:tracePt t="18850" x="4167188" y="4460875"/>
          <p14:tracePt t="18867" x="4225925" y="4525963"/>
          <p14:tracePt t="18883" x="4297363" y="4578350"/>
          <p14:tracePt t="18900" x="4343400" y="4591050"/>
          <p14:tracePt t="18916" x="4395788" y="4597400"/>
          <p14:tracePt t="18933" x="4435475" y="4597400"/>
          <p14:tracePt t="18950" x="4460875" y="4591050"/>
          <p14:tracePt t="18966" x="4513263" y="4552950"/>
          <p14:tracePt t="18983" x="4611688" y="4467225"/>
          <p14:tracePt t="19000" x="4702175" y="4362450"/>
          <p14:tracePt t="19016" x="4767263" y="4271963"/>
          <p14:tracePt t="19033" x="4819650" y="4160838"/>
          <p14:tracePt t="19050" x="4859338" y="4030663"/>
          <p14:tracePt t="19066" x="4878388" y="3852863"/>
          <p14:tracePt t="19083" x="4878388" y="3670300"/>
          <p14:tracePt t="19100" x="4892675" y="3500438"/>
          <p14:tracePt t="19116" x="4892675" y="3311525"/>
          <p14:tracePt t="19133" x="4892675" y="3141663"/>
          <p14:tracePt t="19150" x="4899025" y="2997200"/>
          <p14:tracePt t="19166" x="4899025" y="2900363"/>
          <p14:tracePt t="19183" x="4878388" y="2808288"/>
          <p14:tracePt t="19200" x="4859338" y="2768600"/>
          <p14:tracePt t="19216" x="4813300" y="2724150"/>
          <p14:tracePt t="19233" x="4760913" y="2697163"/>
          <p14:tracePt t="19250" x="4689475" y="2665413"/>
          <p14:tracePt t="19266" x="4630738" y="2632075"/>
          <p14:tracePt t="19283" x="4584700" y="2606675"/>
          <p14:tracePt t="19300" x="4552950" y="2592388"/>
          <p14:tracePt t="19316" x="4538663" y="2586038"/>
          <p14:tracePt t="19359" x="4532313" y="2586038"/>
          <p14:tracePt t="19367" x="4525963" y="2586038"/>
          <p14:tracePt t="19375" x="4519613" y="2592388"/>
          <p14:tracePt t="19383" x="4479925" y="2613025"/>
          <p14:tracePt t="19400" x="4421188" y="2632075"/>
          <p14:tracePt t="19416" x="4362450" y="2665413"/>
          <p14:tracePt t="19433" x="4284663" y="2709863"/>
          <p14:tracePt t="19450" x="4213225" y="2776538"/>
          <p14:tracePt t="19466" x="4154488" y="2854325"/>
          <p14:tracePt t="19483" x="4081463" y="2932113"/>
          <p14:tracePt t="19500" x="4043363" y="3036888"/>
          <p14:tracePt t="19516" x="4022725" y="3160713"/>
          <p14:tracePt t="19533" x="4016375" y="3292475"/>
          <p14:tracePt t="19550" x="4003675" y="3448050"/>
          <p14:tracePt t="19566" x="4003675" y="3579813"/>
          <p14:tracePt t="19583" x="4003675" y="3787775"/>
          <p14:tracePt t="19599" x="4016375" y="3925888"/>
          <p14:tracePt t="19616" x="4062413" y="4062413"/>
          <p14:tracePt t="19633" x="4133850" y="4206875"/>
          <p14:tracePt t="19650" x="4238625" y="4324350"/>
          <p14:tracePt t="19666" x="4337050" y="4427538"/>
          <p14:tracePt t="19683" x="4435475" y="4494213"/>
          <p14:tracePt t="19699" x="4494213" y="4525963"/>
          <p14:tracePt t="19716" x="4519613" y="4532313"/>
          <p14:tracePt t="19733" x="4525963" y="4532313"/>
          <p14:tracePt t="20439" x="4525963" y="4525963"/>
          <p14:tracePt t="20447" x="4525963" y="4513263"/>
          <p14:tracePt t="20455" x="4519613" y="4500563"/>
          <p14:tracePt t="20463" x="4513263" y="4487863"/>
          <p14:tracePt t="20469" x="4513263" y="4460875"/>
          <p14:tracePt t="20482" x="4513263" y="4441825"/>
          <p14:tracePt t="20499" x="4506913" y="4408488"/>
          <p14:tracePt t="20516" x="4506913" y="4383088"/>
          <p14:tracePt t="20532" x="4506913" y="4349750"/>
          <p14:tracePt t="20549" x="4506913" y="4324350"/>
          <p14:tracePt t="20566" x="4506913" y="4291013"/>
          <p14:tracePt t="20583" x="4506913" y="4259263"/>
          <p14:tracePt t="20599" x="4506913" y="4213225"/>
          <p14:tracePt t="20616" x="4506913" y="4179888"/>
          <p14:tracePt t="20632" x="4506913" y="4133850"/>
          <p14:tracePt t="20649" x="4506913" y="4095750"/>
          <p14:tracePt t="20666" x="4500563" y="4056063"/>
          <p14:tracePt t="20682" x="4467225" y="3997325"/>
          <p14:tracePt t="20699" x="4435475" y="3932238"/>
          <p14:tracePt t="20716" x="4383088" y="3873500"/>
          <p14:tracePt t="20732" x="4330700" y="3814763"/>
          <p14:tracePt t="20749" x="4284663" y="3762375"/>
          <p14:tracePt t="20766" x="4251325" y="3709988"/>
          <p14:tracePt t="20782" x="4219575" y="3651250"/>
          <p14:tracePt t="20799" x="4186238" y="3565525"/>
          <p14:tracePt t="20816" x="4160838" y="3533775"/>
          <p14:tracePt t="20832" x="4140200" y="3494088"/>
          <p14:tracePt t="20849" x="4127500" y="3468688"/>
          <p14:tracePt t="20866" x="4114800" y="3448050"/>
          <p14:tracePt t="20883" x="4102100" y="3429000"/>
          <p14:tracePt t="20899" x="4095750" y="3422650"/>
          <p14:tracePt t="20916" x="4095750" y="3416300"/>
          <p14:tracePt t="20932" x="4089400" y="3409950"/>
          <p14:tracePt t="20949" x="4075113" y="3409950"/>
          <p14:tracePt t="20966" x="4062413" y="3409950"/>
          <p14:tracePt t="20982" x="4043363" y="3409950"/>
          <p14:tracePt t="20999" x="4037013" y="3409950"/>
          <p14:tracePt t="21287" x="4043363" y="3409950"/>
          <p14:tracePt t="21297" x="4049713" y="3409950"/>
          <p14:tracePt t="21303" x="4056063" y="3403600"/>
          <p14:tracePt t="21311" x="4062413" y="3395663"/>
          <p14:tracePt t="21327" x="4075113" y="3389313"/>
          <p14:tracePt t="21332" x="4108450" y="3389313"/>
          <p14:tracePt t="21349" x="4154488" y="3389313"/>
          <p14:tracePt t="21366" x="4219575" y="3389313"/>
          <p14:tracePt t="21382" x="4297363" y="3389313"/>
          <p14:tracePt t="21399" x="4383088" y="3389313"/>
          <p14:tracePt t="21415" x="4402138" y="3395663"/>
          <p14:tracePt t="21432" x="4414838" y="3409950"/>
          <p14:tracePt t="21449" x="4435475" y="3441700"/>
          <p14:tracePt t="21466" x="4454525" y="3475038"/>
          <p14:tracePt t="21482" x="4473575" y="3527425"/>
          <p14:tracePt t="21500" x="4494213" y="3586163"/>
          <p14:tracePt t="21517" x="4500563" y="3632200"/>
          <p14:tracePt t="21533" x="4506913" y="3644900"/>
          <p14:tracePt t="21550" x="4513263" y="3644900"/>
          <p14:tracePt t="22040" x="4519613" y="3632200"/>
          <p14:tracePt t="22048" x="4519613" y="3617913"/>
          <p14:tracePt t="22056" x="4525963" y="3611563"/>
          <p14:tracePt t="22066" x="4538663" y="3592513"/>
          <p14:tracePt t="22066" x="4559300" y="3540125"/>
          <p14:tracePt t="22087" x="4578350" y="3487738"/>
          <p14:tracePt t="22100" x="4591050" y="3422650"/>
          <p14:tracePt t="22116" x="4605338" y="3376613"/>
          <p14:tracePt t="22133" x="4624388" y="3311525"/>
          <p14:tracePt t="22149" x="4630738" y="3246438"/>
          <p14:tracePt t="22166" x="4637088" y="3175000"/>
          <p14:tracePt t="22183" x="4649788" y="3101975"/>
          <p14:tracePt t="22200" x="4664075" y="3005138"/>
          <p14:tracePt t="22216" x="4670425" y="2952750"/>
          <p14:tracePt t="22233" x="4670425" y="2906713"/>
          <p14:tracePt t="22250" x="4670425" y="2873375"/>
          <p14:tracePt t="22266" x="4670425" y="2847975"/>
          <p14:tracePt t="22283" x="4670425" y="2835275"/>
          <p14:tracePt t="22300" x="4670425" y="2820988"/>
          <p14:tracePt t="22432" x="4670425" y="2814638"/>
          <p14:tracePt t="22440" x="4670425" y="2808288"/>
          <p14:tracePt t="22456" x="4670425" y="2801938"/>
          <p14:tracePt t="22464" x="4670425" y="2795588"/>
          <p14:tracePt t="23360" x="4676775" y="2789238"/>
          <p14:tracePt t="23368" x="4689475" y="2782888"/>
          <p14:tracePt t="23374" x="4702175" y="2776538"/>
          <p14:tracePt t="23383" x="4735513" y="2743200"/>
          <p14:tracePt t="23399" x="4781550" y="2697163"/>
          <p14:tracePt t="23416" x="4819650" y="2638425"/>
          <p14:tracePt t="23432" x="4826000" y="2606675"/>
          <p14:tracePt t="23449" x="4826000" y="2566988"/>
          <p14:tracePt t="23466" x="4806950" y="2520950"/>
          <p14:tracePt t="23482" x="4760913" y="2474913"/>
          <p14:tracePt t="23499" x="4702175" y="2430463"/>
          <p14:tracePt t="23516" x="4637088" y="2403475"/>
          <p14:tracePt t="23532" x="4559300" y="2378075"/>
          <p14:tracePt t="23549" x="4513263" y="2378075"/>
          <p14:tracePt t="23566" x="4473575" y="2378075"/>
          <p14:tracePt t="23582" x="4448175" y="2403475"/>
          <p14:tracePt t="23599" x="4441825" y="2443163"/>
          <p14:tracePt t="23616" x="4448175" y="2495550"/>
          <p14:tracePt t="23632" x="4467225" y="2527300"/>
          <p14:tracePt t="23649" x="4487863" y="2533650"/>
          <p14:tracePt t="23666" x="4506913" y="2547938"/>
          <p14:tracePt t="23682" x="4513263" y="2547938"/>
          <p14:tracePt t="23699" x="4519613" y="2547938"/>
          <p14:tracePt t="23784" x="4525963" y="2547938"/>
          <p14:tracePt t="23808" x="4532313" y="2547938"/>
          <p14:tracePt t="23816" x="4546600" y="2547938"/>
          <p14:tracePt t="23824" x="4591050" y="2540000"/>
          <p14:tracePt t="23832" x="4676775" y="2540000"/>
          <p14:tracePt t="23849" x="4781550" y="2540000"/>
          <p14:tracePt t="23865" x="4911725" y="2540000"/>
          <p14:tracePt t="23882" x="5048250" y="2540000"/>
          <p14:tracePt t="23899" x="5153025" y="2554288"/>
          <p14:tracePt t="23915" x="5192713" y="2566988"/>
          <p14:tracePt t="23932" x="5211763" y="2592388"/>
          <p14:tracePt t="23949" x="5218113" y="2606675"/>
          <p14:tracePt t="23966" x="5218113" y="2625725"/>
          <p14:tracePt t="23982" x="5218113" y="2632075"/>
          <p14:tracePt t="23999" x="5218113" y="2638425"/>
          <p14:tracePt t="24184" x="5211763" y="2638425"/>
          <p14:tracePt t="24192" x="5205413" y="2638425"/>
          <p14:tracePt t="24199" x="5199063" y="2644775"/>
          <p14:tracePt t="24215" x="5186363" y="2651125"/>
          <p14:tracePt t="24215" x="5146675" y="2690813"/>
          <p14:tracePt t="24232" x="5100638" y="2749550"/>
          <p14:tracePt t="24249" x="5068888" y="2795588"/>
          <p14:tracePt t="24265" x="5054600" y="2820988"/>
          <p14:tracePt t="24282" x="5041900" y="2860675"/>
          <p14:tracePt t="24299" x="5035550" y="2879725"/>
          <p14:tracePt t="24315" x="5035550" y="2906713"/>
          <p14:tracePt t="24332" x="5035550" y="2925763"/>
          <p14:tracePt t="24349" x="5029200" y="2946400"/>
          <p14:tracePt t="24365" x="5029200" y="2959100"/>
          <p14:tracePt t="24382" x="5029200" y="2965450"/>
          <p14:tracePt t="24399" x="5029200" y="2971800"/>
          <p14:tracePt t="24415" x="5022850" y="2971800"/>
          <p14:tracePt t="24712" x="5022850" y="2965450"/>
          <p14:tracePt t="24728" x="5010150" y="2959100"/>
          <p14:tracePt t="24736" x="5003800" y="2952750"/>
          <p14:tracePt t="24744" x="4995863" y="2946400"/>
          <p14:tracePt t="24752" x="4951413" y="2919413"/>
          <p14:tracePt t="24765" x="4905375" y="2879725"/>
          <p14:tracePt t="24782" x="4833938" y="2841625"/>
          <p14:tracePt t="24799" x="4729163" y="2820988"/>
          <p14:tracePt t="24815" x="4624388" y="2808288"/>
          <p14:tracePt t="24832" x="4513263" y="2808288"/>
          <p14:tracePt t="24848" x="4479925" y="2814638"/>
          <p14:tracePt t="24865" x="4435475" y="2860675"/>
          <p14:tracePt t="24882" x="4408488" y="2906713"/>
          <p14:tracePt t="24899" x="4383088" y="2971800"/>
          <p14:tracePt t="24915" x="4376738" y="3036888"/>
          <p14:tracePt t="24932" x="4376738" y="3101975"/>
          <p14:tracePt t="24948" x="4395788" y="3154363"/>
          <p14:tracePt t="24965" x="4435475" y="3206750"/>
          <p14:tracePt t="24982" x="4506913" y="3233738"/>
          <p14:tracePt t="24998" x="4578350" y="3252788"/>
          <p14:tracePt t="25015" x="4649788" y="3246438"/>
          <p14:tracePt t="25032" x="4716463" y="3219450"/>
          <p14:tracePt t="25048" x="4741863" y="3194050"/>
          <p14:tracePt t="25065" x="4741863" y="3160713"/>
          <p14:tracePt t="25082" x="4741863" y="3135313"/>
          <p14:tracePt t="25098" x="4741863" y="3128963"/>
          <p14:tracePt t="25136" x="4741863" y="3116263"/>
          <p14:tracePt t="25148" x="4748213" y="3116263"/>
          <p14:tracePt t="25152" x="4760913" y="3116263"/>
          <p14:tracePt t="25165" x="4794250" y="3095625"/>
          <p14:tracePt t="25182" x="4852988" y="3089275"/>
          <p14:tracePt t="25198" x="4930775" y="3089275"/>
          <p14:tracePt t="25215" x="5022850" y="3089275"/>
          <p14:tracePt t="25232" x="5127625" y="3101975"/>
          <p14:tracePt t="25248" x="5165725" y="3135313"/>
          <p14:tracePt t="25265" x="5205413" y="3167063"/>
          <p14:tracePt t="25282" x="5218113" y="3194050"/>
          <p14:tracePt t="25298" x="5218113" y="3206750"/>
          <p14:tracePt t="25315" x="5218113" y="3213100"/>
          <p14:tracePt t="25928" x="5211763" y="3213100"/>
          <p14:tracePt t="25937" x="5205413" y="3219450"/>
          <p14:tracePt t="25948" x="5199063" y="3225800"/>
          <p14:tracePt t="25953" x="5199063" y="3233738"/>
          <p14:tracePt t="25965" x="5186363" y="3246438"/>
          <p14:tracePt t="25982" x="5173663" y="3259138"/>
          <p14:tracePt t="25999" x="5153025" y="3278188"/>
          <p14:tracePt t="26015" x="5146675" y="3284538"/>
          <p14:tracePt t="26031" x="5140325" y="3305175"/>
          <p14:tracePt t="26072" x="5140325" y="3311525"/>
          <p14:tracePt t="26152" x="5140325" y="3305175"/>
          <p14:tracePt t="26170" x="5140325" y="3298825"/>
          <p14:tracePt t="26176" x="5127625" y="3292475"/>
          <p14:tracePt t="26181" x="5100638" y="3271838"/>
          <p14:tracePt t="26198" x="5062538" y="3265488"/>
          <p14:tracePt t="26215" x="5022850" y="3240088"/>
          <p14:tracePt t="26231" x="4924425" y="3219450"/>
          <p14:tracePt t="26248" x="4846638" y="3213100"/>
          <p14:tracePt t="26265" x="4754563" y="3206750"/>
          <p14:tracePt t="26281" x="4683125" y="3206750"/>
          <p14:tracePt t="26298" x="4611688" y="3206750"/>
          <p14:tracePt t="26315" x="4532313" y="3206750"/>
          <p14:tracePt t="26331" x="4460875" y="3206750"/>
          <p14:tracePt t="26348" x="4389438" y="3225800"/>
          <p14:tracePt t="26365" x="4324350" y="3271838"/>
          <p14:tracePt t="26382" x="4271963" y="3311525"/>
          <p14:tracePt t="26398" x="4238625" y="3363913"/>
          <p14:tracePt t="26415" x="4213225" y="3416300"/>
          <p14:tracePt t="26431" x="4213225" y="3462338"/>
          <p14:tracePt t="26431" x="4213225" y="3481388"/>
          <p14:tracePt t="26448" x="4225925" y="3540125"/>
          <p14:tracePt t="26465" x="4259263" y="3586163"/>
          <p14:tracePt t="26481" x="4324350" y="3651250"/>
          <p14:tracePt t="26498" x="4408488" y="3697288"/>
          <p14:tracePt t="26515" x="4479925" y="3703638"/>
          <p14:tracePt t="26531" x="4546600" y="3703638"/>
          <p14:tracePt t="26548" x="4584700" y="3703638"/>
          <p14:tracePt t="26564" x="4605338" y="3697288"/>
          <p14:tracePt t="26581" x="4611688" y="3690938"/>
          <p14:tracePt t="26598" x="4611688" y="3663950"/>
          <p14:tracePt t="26615" x="4618038" y="3644900"/>
          <p14:tracePt t="26631" x="4618038" y="3617913"/>
          <p14:tracePt t="26648" x="4656138" y="3559175"/>
          <p14:tracePt t="26664" x="4722813" y="3540125"/>
          <p14:tracePt t="26681" x="4806950" y="3527425"/>
          <p14:tracePt t="26698" x="4911725" y="3527425"/>
          <p14:tracePt t="26714" x="5010150" y="3527425"/>
          <p14:tracePt t="26731" x="5081588" y="3552825"/>
          <p14:tracePt t="26748" x="5146675" y="3605213"/>
          <p14:tracePt t="26764" x="5192713" y="3657600"/>
          <p14:tracePt t="26781" x="5251450" y="3716338"/>
          <p14:tracePt t="26798" x="5291138" y="3756025"/>
          <p14:tracePt t="26814" x="5316538" y="3775075"/>
          <p14:tracePt t="26831" x="5310188" y="3781425"/>
          <p14:tracePt t="27424" x="5310188" y="3787775"/>
          <p14:tracePt t="27438" x="5303838" y="3787775"/>
          <p14:tracePt t="27438" x="5297488" y="3787775"/>
          <p14:tracePt t="27448" x="5264150" y="3794125"/>
          <p14:tracePt t="27464" x="5238750" y="3794125"/>
          <p14:tracePt t="27481" x="5199063" y="3794125"/>
          <p14:tracePt t="27497" x="5153025" y="3802063"/>
          <p14:tracePt t="27514" x="5100638" y="3802063"/>
          <p14:tracePt t="27531" x="5062538" y="3808413"/>
          <p14:tracePt t="27547" x="5035550" y="3814763"/>
          <p14:tracePt t="27564" x="5016500" y="3827463"/>
          <p14:tracePt t="27581" x="5003800" y="3840163"/>
          <p14:tracePt t="27597" x="4989513" y="3846513"/>
          <p14:tracePt t="27614" x="4983163" y="3852863"/>
          <p14:tracePt t="27631" x="4983163" y="3860800"/>
          <p14:tracePt t="27647" x="4970463" y="3867150"/>
          <p14:tracePt t="27664" x="4964113" y="3873500"/>
          <p14:tracePt t="27681" x="4951413" y="3873500"/>
          <p14:tracePt t="27697" x="4945063" y="3873500"/>
          <p14:tracePt t="27714" x="4937125" y="3873500"/>
          <p14:tracePt t="27731" x="4911725" y="3873500"/>
          <p14:tracePt t="27748" x="4892675" y="3867150"/>
          <p14:tracePt t="27764" x="4852988" y="3860800"/>
          <p14:tracePt t="27781" x="4813300" y="3852863"/>
          <p14:tracePt t="27797" x="4781550" y="3852863"/>
          <p14:tracePt t="27814" x="4729163" y="3846513"/>
          <p14:tracePt t="27831" x="4695825" y="3846513"/>
          <p14:tracePt t="27847" x="4611688" y="3846513"/>
          <p14:tracePt t="27864" x="4572000" y="3846513"/>
          <p14:tracePt t="27881" x="4546600" y="3846513"/>
          <p14:tracePt t="27897" x="4519613" y="3852863"/>
          <p14:tracePt t="27914" x="4494213" y="3852863"/>
          <p14:tracePt t="27931" x="4479925" y="3860800"/>
          <p14:tracePt t="27947" x="4467225" y="3860800"/>
          <p14:tracePt t="27964" x="4454525" y="3860800"/>
          <p14:tracePt t="27981" x="4435475" y="3860800"/>
          <p14:tracePt t="27998" x="4408488" y="3873500"/>
          <p14:tracePt t="28014" x="4389438" y="3873500"/>
          <p14:tracePt t="28031" x="4376738" y="3879850"/>
          <p14:tracePt t="28047" x="4337050" y="3905250"/>
          <p14:tracePt t="28064" x="4291013" y="3951288"/>
          <p14:tracePt t="28080" x="4284663" y="3984625"/>
          <p14:tracePt t="28097" x="4278313" y="4016375"/>
          <p14:tracePt t="28114" x="4291013" y="4049713"/>
          <p14:tracePt t="28131" x="4330700" y="4095750"/>
          <p14:tracePt t="28148" x="4383088" y="4148138"/>
          <p14:tracePt t="28165" x="4454525" y="4186238"/>
          <p14:tracePt t="28181" x="4559300" y="4219575"/>
          <p14:tracePt t="28197" x="4656138" y="4232275"/>
          <p14:tracePt t="28214" x="4741863" y="4232275"/>
          <p14:tracePt t="28231" x="4833938" y="4232275"/>
          <p14:tracePt t="28247" x="4892675" y="4206875"/>
          <p14:tracePt t="28264" x="4951413" y="4173538"/>
          <p14:tracePt t="28280" x="4957763" y="4148138"/>
          <p14:tracePt t="28297" x="4957763" y="4121150"/>
          <p14:tracePt t="28314" x="4937125" y="4102100"/>
          <p14:tracePt t="28331" x="4899025" y="4075113"/>
          <p14:tracePt t="28347" x="4859338" y="4068763"/>
          <p14:tracePt t="28364" x="4826000" y="4068763"/>
          <p14:tracePt t="28380" x="4819650" y="4068763"/>
          <p14:tracePt t="28397" x="4813300" y="4068763"/>
          <p14:tracePt t="28584" x="4819650" y="4068763"/>
          <p14:tracePt t="28592" x="4846638" y="4062413"/>
          <p14:tracePt t="28600" x="4865688" y="4062413"/>
          <p14:tracePt t="28608" x="4905375" y="4056063"/>
          <p14:tracePt t="28630" x="5022850" y="4049713"/>
          <p14:tracePt t="28631" x="5140325" y="4049713"/>
          <p14:tracePt t="28647" x="5270500" y="4049713"/>
          <p14:tracePt t="28664" x="5394325" y="4049713"/>
          <p14:tracePt t="28680" x="5421313" y="4062413"/>
          <p14:tracePt t="28697" x="5434013" y="4075113"/>
          <p14:tracePt t="28714" x="5434013" y="4081463"/>
          <p14:tracePt t="28730" x="5434013" y="4089400"/>
          <p14:tracePt t="28747" x="5434013" y="4095750"/>
          <p14:tracePt t="28764" x="5434013" y="4102100"/>
          <p14:tracePt t="29104" x="5427663" y="4102100"/>
          <p14:tracePt t="29112" x="5421313" y="4095750"/>
          <p14:tracePt t="29124" x="5414963" y="4095750"/>
          <p14:tracePt t="29130" x="5394325" y="4089400"/>
          <p14:tracePt t="29130" x="5329238" y="4075113"/>
          <p14:tracePt t="29147" x="5205413" y="4062413"/>
          <p14:tracePt t="29163" x="5075238" y="4049713"/>
          <p14:tracePt t="29180" x="4924425" y="4037013"/>
          <p14:tracePt t="29197" x="4794250" y="4022725"/>
          <p14:tracePt t="29213" x="4689475" y="4022725"/>
          <p14:tracePt t="29230" x="4618038" y="4022725"/>
          <p14:tracePt t="29247" x="4572000" y="4049713"/>
          <p14:tracePt t="29263" x="4532313" y="4081463"/>
          <p14:tracePt t="29280" x="4525963" y="4095750"/>
          <p14:tracePt t="29297" x="4525963" y="4108450"/>
          <p14:tracePt t="29313" x="4525963" y="4121150"/>
          <p14:tracePt t="29330" x="4525963" y="4140200"/>
          <p14:tracePt t="29347" x="4525963" y="4148138"/>
          <p14:tracePt t="29456" x="4525963" y="4133850"/>
          <p14:tracePt t="29464" x="4532313" y="4121150"/>
          <p14:tracePt t="29472" x="4565650" y="4062413"/>
          <p14:tracePt t="29480" x="4591050" y="3984625"/>
          <p14:tracePt t="29497" x="4624388" y="3867150"/>
          <p14:tracePt t="29514" x="4664075" y="3729038"/>
          <p14:tracePt t="29530" x="4716463" y="3592513"/>
          <p14:tracePt t="29547" x="4754563" y="3422650"/>
          <p14:tracePt t="29563" x="4767263" y="3259138"/>
          <p14:tracePt t="29580" x="4767263" y="3101975"/>
          <p14:tracePt t="29597" x="4767263" y="2959100"/>
          <p14:tracePt t="29613" x="4767263" y="2808288"/>
          <p14:tracePt t="29630" x="4767263" y="2678113"/>
          <p14:tracePt t="29647" x="4767263" y="2540000"/>
          <p14:tracePt t="29663" x="4754563" y="2344738"/>
          <p14:tracePt t="29680" x="4754563" y="2252663"/>
          <p14:tracePt t="29697" x="4748213" y="2162175"/>
          <p14:tracePt t="29713" x="4741863" y="2070100"/>
          <p14:tracePt t="29730" x="4735513" y="2011363"/>
          <p14:tracePt t="29747" x="4722813" y="1952625"/>
          <p14:tracePt t="29763" x="4702175" y="1906588"/>
          <p14:tracePt t="29780" x="4683125" y="1881188"/>
          <p14:tracePt t="29796" x="4656138" y="1841500"/>
          <p14:tracePt t="29813" x="4618038" y="1795463"/>
          <p14:tracePt t="29830" x="4572000" y="1751013"/>
          <p14:tracePt t="29847" x="4538663" y="1717675"/>
          <p14:tracePt t="29863" x="4479925" y="1717675"/>
          <p14:tracePt t="29880" x="4448175" y="1717675"/>
          <p14:tracePt t="29896" x="4395788" y="1744663"/>
          <p14:tracePt t="29913" x="4330700" y="1789113"/>
          <p14:tracePt t="29930" x="4259263" y="1847850"/>
          <p14:tracePt t="29947" x="4167188" y="1927225"/>
          <p14:tracePt t="29963" x="4081463" y="2017713"/>
          <p14:tracePt t="29980" x="3997325" y="2128838"/>
          <p14:tracePt t="29996" x="3905250" y="2279650"/>
          <p14:tracePt t="30013" x="3867150" y="2422525"/>
          <p14:tracePt t="30030" x="3827463" y="2547938"/>
          <p14:tracePt t="30047" x="3821113" y="2684463"/>
          <p14:tracePt t="30063" x="3821113" y="2808288"/>
          <p14:tracePt t="30080" x="3814763" y="2997200"/>
          <p14:tracePt t="30096" x="3821113" y="3122613"/>
          <p14:tracePt t="30113" x="3827463" y="3259138"/>
          <p14:tracePt t="30130" x="3814763" y="3382963"/>
          <p14:tracePt t="30146" x="3814763" y="3506788"/>
          <p14:tracePt t="30163" x="3808413" y="3644900"/>
          <p14:tracePt t="30180" x="3808413" y="3756025"/>
          <p14:tracePt t="30196" x="3808413" y="3879850"/>
          <p14:tracePt t="30213" x="3808413" y="3984625"/>
          <p14:tracePt t="30230" x="3821113" y="4081463"/>
          <p14:tracePt t="30246" x="3833813" y="4173538"/>
          <p14:tracePt t="30263" x="3867150" y="4271963"/>
          <p14:tracePt t="30280" x="3951288" y="4362450"/>
          <p14:tracePt t="30296" x="4010025" y="4414838"/>
          <p14:tracePt t="30313" x="4049713" y="4454525"/>
          <p14:tracePt t="30330" x="4089400" y="4494213"/>
          <p14:tracePt t="30346" x="4114800" y="4513263"/>
          <p14:tracePt t="30363" x="4121150" y="4525963"/>
          <p14:tracePt t="30648" x="4127500" y="4525963"/>
          <p14:tracePt t="31344" x="4127500" y="4513263"/>
          <p14:tracePt t="31359" x="4127500" y="4467225"/>
          <p14:tracePt t="31359" x="4127500" y="4435475"/>
          <p14:tracePt t="31368" x="4127500" y="4383088"/>
          <p14:tracePt t="31376" x="4127500" y="4330700"/>
          <p14:tracePt t="31384" x="4102100" y="4206875"/>
          <p14:tracePt t="31396" x="4056063" y="4016375"/>
          <p14:tracePt t="31413" x="4037013" y="3860800"/>
          <p14:tracePt t="31429" x="4030663" y="3697288"/>
          <p14:tracePt t="31446" x="4030663" y="3579813"/>
          <p14:tracePt t="31463" x="4037013" y="3468688"/>
          <p14:tracePt t="31479" x="4049713" y="3292475"/>
          <p14:tracePt t="31496" x="4049713" y="3167063"/>
          <p14:tracePt t="31513" x="4081463" y="3049588"/>
          <p14:tracePt t="31529" x="4102100" y="2978150"/>
          <p14:tracePt t="31546" x="4121150" y="2919413"/>
          <p14:tracePt t="31563" x="4140200" y="2879725"/>
          <p14:tracePt t="31579" x="4148138" y="2841625"/>
          <p14:tracePt t="31596" x="4148138" y="2820988"/>
          <p14:tracePt t="31612" x="4154488" y="2801938"/>
          <p14:tracePt t="31629" x="4154488" y="2789238"/>
          <p14:tracePt t="31646" x="4154488" y="2768600"/>
          <p14:tracePt t="31662" x="4160838" y="2743200"/>
          <p14:tracePt t="31679" x="4167188" y="2671763"/>
          <p14:tracePt t="31696" x="4167188" y="2619375"/>
          <p14:tracePt t="31712" x="4167188" y="2586038"/>
          <p14:tracePt t="31729" x="4167188" y="2547938"/>
          <p14:tracePt t="31746" x="4167188" y="2527300"/>
          <p14:tracePt t="31762" x="4167188" y="2520950"/>
          <p14:tracePt t="31779" x="4167188" y="2514600"/>
          <p14:tracePt t="31992" x="4173538" y="2514600"/>
          <p14:tracePt t="32000" x="4167188" y="2520950"/>
          <p14:tracePt t="32012" x="4167188" y="2533650"/>
          <p14:tracePt t="32016" x="4167188" y="2586038"/>
          <p14:tracePt t="32029" x="4167188" y="2665413"/>
          <p14:tracePt t="32046" x="4167188" y="2762250"/>
          <p14:tracePt t="32063" x="4167188" y="2879725"/>
          <p14:tracePt t="32079" x="4167188" y="3011488"/>
          <p14:tracePt t="32079" x="4167188" y="3101975"/>
          <p14:tracePt t="32096" x="4167188" y="3271838"/>
          <p14:tracePt t="32112" x="4160838" y="3454400"/>
          <p14:tracePt t="32129" x="4160838" y="3611563"/>
          <p14:tracePt t="32146" x="4160838" y="3787775"/>
          <p14:tracePt t="32162" x="4154488" y="3997325"/>
          <p14:tracePt t="32179" x="4133850" y="4160838"/>
          <p14:tracePt t="32196" x="4133850" y="4259263"/>
          <p14:tracePt t="32212" x="4133850" y="4310063"/>
          <p14:tracePt t="32229" x="4140200" y="4324350"/>
          <p14:tracePt t="32296" x="4148138" y="4324350"/>
          <p14:tracePt t="32312" x="4154488" y="4324350"/>
          <p14:tracePt t="32320" x="4167188" y="4324350"/>
          <p14:tracePt t="32328" x="4173538" y="4324350"/>
          <p14:tracePt t="32336" x="4206875" y="4337050"/>
          <p14:tracePt t="32350" x="4271963" y="4383088"/>
          <p14:tracePt t="32362" x="4368800" y="4454525"/>
          <p14:tracePt t="32379" x="4494213" y="4519613"/>
          <p14:tracePt t="32395" x="4605338" y="4597400"/>
          <p14:tracePt t="32412" x="4741863" y="4683125"/>
          <p14:tracePt t="32429" x="4872038" y="4767263"/>
          <p14:tracePt t="32445" x="5016500" y="4833938"/>
          <p14:tracePt t="32462" x="5173663" y="4884738"/>
          <p14:tracePt t="32479" x="5341938" y="4899025"/>
          <p14:tracePt t="32496" x="5610225" y="4899025"/>
          <p14:tracePt t="32512" x="5780088" y="4852988"/>
          <p14:tracePt t="32529" x="5943600" y="4775200"/>
          <p14:tracePt t="32545" x="6035675" y="4695825"/>
          <p14:tracePt t="32562" x="6100763" y="4624388"/>
          <p14:tracePt t="32579" x="6126163" y="4565650"/>
          <p14:tracePt t="32595" x="6132513" y="4519613"/>
          <p14:tracePt t="32612" x="6132513" y="4513263"/>
          <p14:tracePt t="32688" x="6126163" y="4513263"/>
          <p14:tracePt t="32704" x="6119813" y="4519613"/>
          <p14:tracePt t="38428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44594"/>
            <a:ext cx="9134475" cy="630543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Example: damage done by earthquake of a given magnitude on the Richter scale:</a:t>
            </a:r>
          </a:p>
          <a:p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8.0)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"Most structures fall”;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 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7.0)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"Many buildings destroyed”;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 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6.0)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"Many buildings considerably damaged, some collapse”;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 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4.5)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"Damage to poorly constructed buildings”;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"No destruction of buildings”;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09"/>
    </mc:Choice>
    <mc:Fallback xmlns="">
      <p:transition spd="slow" advTm="43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25" x="5695950" y="2076450"/>
          <p14:tracePt t="12106" x="5675313" y="2076450"/>
          <p14:tracePt t="12114" x="5649913" y="2076450"/>
          <p14:tracePt t="12128" x="5603875" y="2070100"/>
          <p14:tracePt t="12130" x="5499100" y="2057400"/>
          <p14:tracePt t="12146" x="5341938" y="2051050"/>
          <p14:tracePt t="12162" x="5180013" y="2044700"/>
          <p14:tracePt t="12177" x="4937125" y="2024063"/>
          <p14:tracePt t="12194" x="4611688" y="2011363"/>
          <p14:tracePt t="12227" x="4441825" y="2005013"/>
          <p14:tracePt t="12234" x="4265613" y="1979613"/>
          <p14:tracePt t="12250" x="4068763" y="1946275"/>
          <p14:tracePt t="12266" x="3892550" y="1927225"/>
          <p14:tracePt t="12282" x="3676650" y="1887538"/>
          <p14:tracePt t="12298" x="3500438" y="1835150"/>
          <p14:tracePt t="12314" x="3278188" y="1782763"/>
          <p14:tracePt t="12330" x="3108325" y="1744663"/>
          <p14:tracePt t="12346" x="2959100" y="1730375"/>
          <p14:tracePt t="12362" x="2801938" y="1724025"/>
          <p14:tracePt t="12378" x="2678113" y="1711325"/>
          <p14:tracePt t="12394" x="2533650" y="1704975"/>
          <p14:tracePt t="12410" x="2455863" y="1704975"/>
          <p14:tracePt t="12427" x="2436813" y="1704975"/>
          <p14:tracePt t="13306" x="2443163" y="1704975"/>
          <p14:tracePt t="13322" x="2443163" y="1711325"/>
          <p14:tracePt t="13346" x="2449513" y="1711325"/>
          <p14:tracePt t="13362" x="2455863" y="1717675"/>
          <p14:tracePt t="13370" x="2462213" y="1717675"/>
          <p14:tracePt t="13386" x="2468563" y="1717675"/>
          <p14:tracePt t="13394" x="2481263" y="1717675"/>
          <p14:tracePt t="13402" x="2489200" y="1717675"/>
          <p14:tracePt t="13410" x="2508250" y="1717675"/>
          <p14:tracePt t="13426" x="2527300" y="1717675"/>
          <p14:tracePt t="13443" x="2547938" y="1724025"/>
          <p14:tracePt t="13459" x="2566988" y="1724025"/>
          <p14:tracePt t="13498" x="2573338" y="1724025"/>
          <p14:tracePt t="13538" x="2579688" y="1724025"/>
          <p14:tracePt t="13570" x="2586038" y="1724025"/>
          <p14:tracePt t="13578" x="2592388" y="1724025"/>
          <p14:tracePt t="13579" x="2598738" y="1724025"/>
          <p14:tracePt t="13593" x="2619375" y="1724025"/>
          <p14:tracePt t="13609" x="2638425" y="1730375"/>
          <p14:tracePt t="13626" x="2651125" y="1730375"/>
          <p14:tracePt t="13643" x="2665413" y="1730375"/>
          <p14:tracePt t="13659" x="2671763" y="1730375"/>
          <p14:tracePt t="13676" x="2678113" y="1730375"/>
          <p14:tracePt t="13714" x="2684463" y="1736725"/>
          <p14:tracePt t="14466" x="2684463" y="1724025"/>
          <p14:tracePt t="14482" x="2684463" y="1717675"/>
          <p14:tracePt t="14498" x="2684463" y="1711325"/>
          <p14:tracePt t="14503" x="2684463" y="1704975"/>
          <p14:tracePt t="14510" x="2684463" y="1698625"/>
          <p14:tracePt t="14526" x="2684463" y="1684338"/>
          <p14:tracePt t="14542" x="2684463" y="1665288"/>
          <p14:tracePt t="14559" x="2684463" y="1646238"/>
          <p14:tracePt t="14576" x="2684463" y="1619250"/>
          <p14:tracePt t="14592" x="2684463" y="1587500"/>
          <p14:tracePt t="14609" x="2684463" y="1541463"/>
          <p14:tracePt t="14626" x="2678113" y="1508125"/>
          <p14:tracePt t="14642" x="2665413" y="1476375"/>
          <p14:tracePt t="14659" x="2665413" y="1455738"/>
          <p14:tracePt t="14676" x="2651125" y="1443038"/>
          <p14:tracePt t="14692" x="2651125" y="1423988"/>
          <p14:tracePt t="14709" x="2638425" y="1423988"/>
          <p14:tracePt t="14725" x="2632075" y="1417638"/>
          <p14:tracePt t="14742" x="2619375" y="1411288"/>
          <p14:tracePt t="14759" x="2613025" y="1404938"/>
          <p14:tracePt t="14775" x="2592388" y="1397000"/>
          <p14:tracePt t="14792" x="2573338" y="1384300"/>
          <p14:tracePt t="14809" x="2533650" y="1371600"/>
          <p14:tracePt t="14825" x="2455863" y="1346200"/>
          <p14:tracePt t="14842" x="2384425" y="1319213"/>
          <p14:tracePt t="14859" x="2292350" y="1306513"/>
          <p14:tracePt t="14875" x="2227263" y="1293813"/>
          <p14:tracePt t="14892" x="2135188" y="1293813"/>
          <p14:tracePt t="14909" x="2063750" y="1293813"/>
          <p14:tracePt t="14925" x="2011363" y="1293813"/>
          <p14:tracePt t="14942" x="1952625" y="1293813"/>
          <p14:tracePt t="14959" x="1881188" y="1293813"/>
          <p14:tracePt t="14975" x="1803400" y="1293813"/>
          <p14:tracePt t="14992" x="1711325" y="1293813"/>
          <p14:tracePt t="15009" x="1625600" y="1293813"/>
          <p14:tracePt t="15025" x="1528763" y="1293813"/>
          <p14:tracePt t="15042" x="1463675" y="1300163"/>
          <p14:tracePt t="15059" x="1390650" y="1312863"/>
          <p14:tracePt t="15075" x="1346200" y="1331913"/>
          <p14:tracePt t="15092" x="1300163" y="1346200"/>
          <p14:tracePt t="15109" x="1266825" y="1365250"/>
          <p14:tracePt t="15125" x="1241425" y="1390650"/>
          <p14:tracePt t="15142" x="1195388" y="1430338"/>
          <p14:tracePt t="15159" x="1155700" y="1476375"/>
          <p14:tracePt t="15175" x="1117600" y="1528763"/>
          <p14:tracePt t="15192" x="1084263" y="1560513"/>
          <p14:tracePt t="15209" x="1065213" y="1600200"/>
          <p14:tracePt t="15225" x="1065213" y="1652588"/>
          <p14:tracePt t="15242" x="1065213" y="1684338"/>
          <p14:tracePt t="15259" x="1077913" y="1724025"/>
          <p14:tracePt t="15275" x="1109663" y="1770063"/>
          <p14:tracePt t="15292" x="1149350" y="1816100"/>
          <p14:tracePt t="15309" x="1227138" y="1874838"/>
          <p14:tracePt t="15325" x="1346200" y="1939925"/>
          <p14:tracePt t="15342" x="1470025" y="1973263"/>
          <p14:tracePt t="15359" x="1593850" y="1979613"/>
          <p14:tracePt t="15375" x="1677988" y="1979613"/>
          <p14:tracePt t="15392" x="1730375" y="1979613"/>
          <p14:tracePt t="15409" x="1736725" y="1979613"/>
          <p14:tracePt t="15554" x="1736725" y="1992313"/>
          <p14:tracePt t="15569" x="1736725" y="1998663"/>
          <p14:tracePt t="15578" x="1730375" y="2011363"/>
          <p14:tracePt t="15592" x="1730375" y="2024063"/>
          <p14:tracePt t="15592" x="1730375" y="2051050"/>
          <p14:tracePt t="15608" x="1751013" y="2090738"/>
          <p14:tracePt t="15625" x="1828800" y="2155825"/>
          <p14:tracePt t="15642" x="1912938" y="2187575"/>
          <p14:tracePt t="15658" x="2051050" y="2208213"/>
          <p14:tracePt t="15675" x="2168525" y="2214563"/>
          <p14:tracePt t="15692" x="2325688" y="2220913"/>
          <p14:tracePt t="15708" x="2501900" y="2220913"/>
          <p14:tracePt t="15725" x="2684463" y="2220913"/>
          <p14:tracePt t="15742" x="2827338" y="2220913"/>
          <p14:tracePt t="15759" x="2952750" y="2220913"/>
          <p14:tracePt t="15775" x="3055938" y="2220913"/>
          <p14:tracePt t="15792" x="3141663" y="2220913"/>
          <p14:tracePt t="15808" x="3213100" y="2220913"/>
          <p14:tracePt t="15825" x="3278188" y="2220913"/>
          <p14:tracePt t="15842" x="3317875" y="2220913"/>
          <p14:tracePt t="15858" x="3363913" y="2227263"/>
          <p14:tracePt t="15875" x="3422650" y="2233613"/>
          <p14:tracePt t="15892" x="3448050" y="2233613"/>
          <p14:tracePt t="15908" x="3454400" y="2233613"/>
          <p14:tracePt t="16017" x="3435350" y="2233613"/>
          <p14:tracePt t="16029" x="3422650" y="2233613"/>
          <p14:tracePt t="16029" x="3363913" y="2233613"/>
          <p14:tracePt t="16042" x="3284538" y="2233613"/>
          <p14:tracePt t="16058" x="3181350" y="2233613"/>
          <p14:tracePt t="16075" x="3082925" y="2233613"/>
          <p14:tracePt t="16092" x="2990850" y="2233613"/>
          <p14:tracePt t="16108" x="2946400" y="2233613"/>
          <p14:tracePt t="16170" x="2952750" y="2233613"/>
          <p14:tracePt t="16177" x="2984500" y="2233613"/>
          <p14:tracePt t="16185" x="3036888" y="2239963"/>
          <p14:tracePt t="16192" x="3194050" y="2239963"/>
          <p14:tracePt t="16208" x="3429000" y="2252663"/>
          <p14:tracePt t="16225" x="3879850" y="2252663"/>
          <p14:tracePt t="16242" x="4095750" y="2266950"/>
          <p14:tracePt t="16258" x="4238625" y="2266950"/>
          <p14:tracePt t="16275" x="4291013" y="2266950"/>
          <p14:tracePt t="16292" x="4297363" y="2266950"/>
          <p14:tracePt t="18129" x="4291013" y="2266950"/>
          <p14:tracePt t="18145" x="4284663" y="2266950"/>
          <p14:tracePt t="18153" x="4278313" y="2273300"/>
          <p14:tracePt t="18169" x="4271963" y="2279650"/>
          <p14:tracePt t="18181" x="4265613" y="2286000"/>
          <p14:tracePt t="18185" x="4259263" y="2286000"/>
          <p14:tracePt t="18193" x="4244975" y="2292350"/>
          <p14:tracePt t="18208" x="4238625" y="2292350"/>
          <p14:tracePt t="18224" x="4225925" y="2292350"/>
          <p14:tracePt t="18241" x="4219575" y="2298700"/>
          <p14:tracePt t="18257" x="4213225" y="2298700"/>
          <p14:tracePt t="18297" x="4198938" y="2305050"/>
          <p14:tracePt t="18308" x="4198938" y="2311400"/>
          <p14:tracePt t="18308" x="4186238" y="2311400"/>
          <p14:tracePt t="18324" x="4179888" y="2319338"/>
          <p14:tracePt t="18341" x="4167188" y="2325688"/>
          <p14:tracePt t="18357" x="4160838" y="2332038"/>
          <p14:tracePt t="18374" x="4148138" y="2338388"/>
          <p14:tracePt t="18391" x="4133850" y="2344738"/>
          <p14:tracePt t="18407" x="4121150" y="2351088"/>
          <p14:tracePt t="18424" x="4108450" y="2357438"/>
          <p14:tracePt t="18441" x="4075113" y="2390775"/>
          <p14:tracePt t="18457" x="4037013" y="2403475"/>
          <p14:tracePt t="18474" x="4010025" y="2416175"/>
          <p14:tracePt t="18491" x="3978275" y="2436813"/>
          <p14:tracePt t="18507" x="3925888" y="2455863"/>
          <p14:tracePt t="18524" x="3867150" y="2474913"/>
          <p14:tracePt t="18541" x="3794125" y="2489200"/>
          <p14:tracePt t="18557" x="3716338" y="2508250"/>
          <p14:tracePt t="18574" x="3638550" y="2527300"/>
          <p14:tracePt t="18591" x="3540125" y="2540000"/>
          <p14:tracePt t="18607" x="3435350" y="2566988"/>
          <p14:tracePt t="18624" x="3330575" y="2586038"/>
          <p14:tracePt t="18641" x="3128963" y="2592388"/>
          <p14:tracePt t="18657" x="3005138" y="2598738"/>
          <p14:tracePt t="18674" x="2887663" y="2606675"/>
          <p14:tracePt t="18691" x="2762250" y="2606675"/>
          <p14:tracePt t="18707" x="2632075" y="2606675"/>
          <p14:tracePt t="18724" x="2501900" y="2606675"/>
          <p14:tracePt t="18741" x="2390775" y="2606675"/>
          <p14:tracePt t="18757" x="2260600" y="2606675"/>
          <p14:tracePt t="18774" x="2128838" y="2606675"/>
          <p14:tracePt t="18791" x="1998663" y="2606675"/>
          <p14:tracePt t="18807" x="1868488" y="2606675"/>
          <p14:tracePt t="18824" x="1730375" y="2606675"/>
          <p14:tracePt t="18841" x="1606550" y="2606675"/>
          <p14:tracePt t="18857" x="1443038" y="2619375"/>
          <p14:tracePt t="18874" x="1331913" y="2619375"/>
          <p14:tracePt t="18890" x="1227138" y="2619375"/>
          <p14:tracePt t="18907" x="1136650" y="2619375"/>
          <p14:tracePt t="18924" x="1038225" y="2619375"/>
          <p14:tracePt t="18941" x="939800" y="2619375"/>
          <p14:tracePt t="18957" x="881063" y="2619375"/>
          <p14:tracePt t="18974" x="836613" y="2619375"/>
          <p14:tracePt t="18991" x="803275" y="2619375"/>
          <p14:tracePt t="19007" x="790575" y="2619375"/>
          <p14:tracePt t="19025" x="784225" y="2619375"/>
          <p14:tracePt t="19226" x="790575" y="2619375"/>
          <p14:tracePt t="19234" x="809625" y="2619375"/>
          <p14:tracePt t="19242" x="822325" y="2613025"/>
          <p14:tracePt t="19250" x="836613" y="2613025"/>
          <p14:tracePt t="19258" x="868363" y="2606675"/>
          <p14:tracePt t="19275" x="908050" y="2598738"/>
          <p14:tracePt t="19291" x="979488" y="2598738"/>
          <p14:tracePt t="19308" x="1077913" y="2598738"/>
          <p14:tracePt t="19325" x="1214438" y="2598738"/>
          <p14:tracePt t="19341" x="1377950" y="2598738"/>
          <p14:tracePt t="19358" x="1535113" y="2598738"/>
          <p14:tracePt t="19375" x="1677988" y="2598738"/>
          <p14:tracePt t="19391" x="1822450" y="2598738"/>
          <p14:tracePt t="19408" x="1958975" y="2598738"/>
          <p14:tracePt t="19425" x="2090738" y="2598738"/>
          <p14:tracePt t="19441" x="2220913" y="2598738"/>
          <p14:tracePt t="19458" x="2430463" y="2598738"/>
          <p14:tracePt t="19475" x="2573338" y="2598738"/>
          <p14:tracePt t="19491" x="2724150" y="2598738"/>
          <p14:tracePt t="19508" x="2867025" y="2598738"/>
          <p14:tracePt t="19525" x="3024188" y="2598738"/>
          <p14:tracePt t="19541" x="3141663" y="2606675"/>
          <p14:tracePt t="19558" x="3200400" y="2606675"/>
          <p14:tracePt t="19575" x="3213100" y="2606675"/>
          <p14:tracePt t="21026" x="3225800" y="2606675"/>
          <p14:tracePt t="21035" x="3246438" y="2606675"/>
          <p14:tracePt t="21042" x="3271838" y="2606675"/>
          <p14:tracePt t="21057" x="3292475" y="2606675"/>
          <p14:tracePt t="21058" x="3357563" y="2606675"/>
          <p14:tracePt t="21074" x="3389313" y="2619375"/>
          <p14:tracePt t="21091" x="3416300" y="2625725"/>
          <p14:tracePt t="21107" x="3429000" y="2625725"/>
          <p14:tracePt t="21162" x="3422650" y="2625725"/>
          <p14:tracePt t="21170" x="3416300" y="2625725"/>
          <p14:tracePt t="21178" x="3409950" y="2625725"/>
          <p14:tracePt t="21191" x="3389313" y="2632075"/>
          <p14:tracePt t="21194" x="3351213" y="2644775"/>
          <p14:tracePt t="21207" x="3271838" y="2665413"/>
          <p14:tracePt t="21224" x="3175000" y="2678113"/>
          <p14:tracePt t="21241" x="3055938" y="2717800"/>
          <p14:tracePt t="21257" x="2938463" y="2749550"/>
          <p14:tracePt t="21274" x="2749550" y="2820988"/>
          <p14:tracePt t="21291" x="2665413" y="2854325"/>
          <p14:tracePt t="21307" x="2598738" y="2894013"/>
          <p14:tracePt t="21324" x="2573338" y="2932113"/>
          <p14:tracePt t="21341" x="2573338" y="2959100"/>
          <p14:tracePt t="21357" x="2573338" y="2990850"/>
          <p14:tracePt t="21374" x="2592388" y="3024188"/>
          <p14:tracePt t="21391" x="2632075" y="3055938"/>
          <p14:tracePt t="21407" x="2690813" y="3076575"/>
          <p14:tracePt t="21424" x="2768600" y="3082925"/>
          <p14:tracePt t="21441" x="2879725" y="3082925"/>
          <p14:tracePt t="21457" x="3024188" y="3082925"/>
          <p14:tracePt t="21474" x="3292475" y="3082925"/>
          <p14:tracePt t="21491" x="3462338" y="3082925"/>
          <p14:tracePt t="21507" x="3657600" y="3089275"/>
          <p14:tracePt t="21524" x="3833813" y="3116263"/>
          <p14:tracePt t="21541" x="3997325" y="3122613"/>
          <p14:tracePt t="21557" x="4095750" y="3135313"/>
          <p14:tracePt t="21574" x="4148138" y="3135313"/>
          <p14:tracePt t="21590" x="4179888" y="3135313"/>
          <p14:tracePt t="23090" x="4173538" y="3141663"/>
          <p14:tracePt t="23098" x="4173538" y="3148013"/>
          <p14:tracePt t="23114" x="4167188" y="3154363"/>
          <p14:tracePt t="23130" x="4160838" y="3160713"/>
          <p14:tracePt t="23140" x="4160838" y="3167063"/>
          <p14:tracePt t="23157" x="4154488" y="3175000"/>
          <p14:tracePt t="23157" x="4148138" y="3181350"/>
          <p14:tracePt t="23173" x="4140200" y="3194050"/>
          <p14:tracePt t="23190" x="4127500" y="3206750"/>
          <p14:tracePt t="23206" x="4102100" y="3225800"/>
          <p14:tracePt t="23223" x="4056063" y="3271838"/>
          <p14:tracePt t="23240" x="4010025" y="3305175"/>
          <p14:tracePt t="23257" x="3951288" y="3344863"/>
          <p14:tracePt t="23273" x="3898900" y="3370263"/>
          <p14:tracePt t="23290" x="3802063" y="3382963"/>
          <p14:tracePt t="23306" x="3716338" y="3395663"/>
          <p14:tracePt t="23323" x="3611563" y="3395663"/>
          <p14:tracePt t="23340" x="3494088" y="3409950"/>
          <p14:tracePt t="23356" x="3370263" y="3409950"/>
          <p14:tracePt t="23373" x="3246438" y="3409950"/>
          <p14:tracePt t="23390" x="3116263" y="3409950"/>
          <p14:tracePt t="23406" x="2965450" y="3409950"/>
          <p14:tracePt t="23423" x="2841625" y="3409950"/>
          <p14:tracePt t="23440" x="2724150" y="3409950"/>
          <p14:tracePt t="23457" x="2606675" y="3409950"/>
          <p14:tracePt t="23473" x="2474913" y="3409950"/>
          <p14:tracePt t="23490" x="2305050" y="3409950"/>
          <p14:tracePt t="23506" x="2201863" y="3403600"/>
          <p14:tracePt t="23523" x="2135188" y="3403600"/>
          <p14:tracePt t="23540" x="2082800" y="3416300"/>
          <p14:tracePt t="23556" x="2051050" y="3429000"/>
          <p14:tracePt t="23573" x="2038350" y="3435350"/>
          <p14:tracePt t="23590" x="2024063" y="3448050"/>
          <p14:tracePt t="23606" x="2017713" y="3454400"/>
          <p14:tracePt t="23623" x="2011363" y="3454400"/>
          <p14:tracePt t="23674" x="2017713" y="3462338"/>
          <p14:tracePt t="23682" x="2032000" y="3462338"/>
          <p14:tracePt t="23690" x="2051050" y="3462338"/>
          <p14:tracePt t="23706" x="2128838" y="3462338"/>
          <p14:tracePt t="23723" x="2227263" y="3462338"/>
          <p14:tracePt t="23723" x="2351088" y="3462338"/>
          <p14:tracePt t="23740" x="2508250" y="3475038"/>
          <p14:tracePt t="23756" x="2651125" y="3475038"/>
          <p14:tracePt t="23773" x="2820988" y="3475038"/>
          <p14:tracePt t="23790" x="2932113" y="3481388"/>
          <p14:tracePt t="23806" x="3036888" y="3481388"/>
          <p14:tracePt t="23823" x="3108325" y="3481388"/>
          <p14:tracePt t="23840" x="3128963" y="3481388"/>
          <p14:tracePt t="24610" x="3128963" y="3487738"/>
          <p14:tracePt t="24623" x="3135313" y="3500438"/>
          <p14:tracePt t="24626" x="3167063" y="3540125"/>
          <p14:tracePt t="24640" x="3233738" y="3605213"/>
          <p14:tracePt t="24656" x="3324225" y="3683000"/>
          <p14:tracePt t="24673" x="3416300" y="3762375"/>
          <p14:tracePt t="24689" x="3481388" y="3821113"/>
          <p14:tracePt t="24706" x="3506788" y="3860800"/>
          <p14:tracePt t="24723" x="3506788" y="3867150"/>
          <p14:tracePt t="24739" x="3481388" y="3879850"/>
          <p14:tracePt t="24756" x="3441700" y="3892550"/>
          <p14:tracePt t="24773" x="3389313" y="3911600"/>
          <p14:tracePt t="24789" x="3351213" y="3919538"/>
          <p14:tracePt t="24806" x="3324225" y="3932238"/>
          <p14:tracePt t="24822" x="3305175" y="3938588"/>
          <p14:tracePt t="24839" x="3305175" y="3944938"/>
          <p14:tracePt t="24856" x="3311525" y="3944938"/>
          <p14:tracePt t="24872" x="3324225" y="3963988"/>
          <p14:tracePt t="24889" x="3416300" y="3970338"/>
          <p14:tracePt t="24906" x="3579813" y="3978275"/>
          <p14:tracePt t="24922" x="3683000" y="3978275"/>
          <p14:tracePt t="24939" x="3787775" y="3984625"/>
          <p14:tracePt t="24956" x="3886200" y="3990975"/>
          <p14:tracePt t="24973" x="3951288" y="3990975"/>
          <p14:tracePt t="24989" x="3963988" y="3990975"/>
          <p14:tracePt t="26674" x="3963988" y="3997325"/>
          <p14:tracePt t="26682" x="3978275" y="4003675"/>
          <p14:tracePt t="26690" x="4003675" y="4030663"/>
          <p14:tracePt t="26698" x="4037013" y="4062413"/>
          <p14:tracePt t="26706" x="4108450" y="4133850"/>
          <p14:tracePt t="26706" x="4148138" y="4179888"/>
          <p14:tracePt t="26722" x="4238625" y="4265613"/>
          <p14:tracePt t="26739" x="4318000" y="4356100"/>
          <p14:tracePt t="26755" x="4408488" y="4448175"/>
          <p14:tracePt t="26772" x="4494213" y="4538663"/>
          <p14:tracePt t="26788" x="4591050" y="4637088"/>
          <p14:tracePt t="26805" x="4708525" y="4748213"/>
          <p14:tracePt t="26822" x="4833938" y="4852988"/>
          <p14:tracePt t="26838" x="4937125" y="4951413"/>
          <p14:tracePt t="26855" x="5003800" y="5048250"/>
          <p14:tracePt t="26872" x="5106988" y="5113338"/>
          <p14:tracePt t="26888" x="5165725" y="5133975"/>
          <p14:tracePt t="26905" x="5180013" y="5133975"/>
          <p14:tracePt t="27106" x="5159375" y="5140325"/>
          <p14:tracePt t="27114" x="5140325" y="5140325"/>
          <p14:tracePt t="27122" x="5106988" y="5094288"/>
          <p14:tracePt t="27130" x="5003800" y="5029200"/>
          <p14:tracePt t="27138" x="4878388" y="5029200"/>
          <p14:tracePt t="27155" x="4741863" y="5029200"/>
          <p14:tracePt t="27172" x="4559300" y="5029200"/>
          <p14:tracePt t="27188" x="4291013" y="5068888"/>
          <p14:tracePt t="27205" x="4043363" y="5100638"/>
          <p14:tracePt t="27222" x="3697288" y="5165725"/>
          <p14:tracePt t="27238" x="3389313" y="5186363"/>
          <p14:tracePt t="27255" x="3049588" y="5186363"/>
          <p14:tracePt t="27272" x="2827338" y="5192713"/>
          <p14:tracePt t="27288" x="2644775" y="5192713"/>
          <p14:tracePt t="27305" x="2514600" y="5192713"/>
          <p14:tracePt t="27305" x="2455863" y="5199063"/>
          <p14:tracePt t="27322" x="2384425" y="5199063"/>
          <p14:tracePt t="27338" x="2363788" y="5199063"/>
          <p14:tracePt t="27355" x="2332038" y="5205413"/>
          <p14:tracePt t="27371" x="2305050" y="5211763"/>
          <p14:tracePt t="27388" x="2279650" y="5211763"/>
          <p14:tracePt t="27405" x="2252663" y="5211763"/>
          <p14:tracePt t="27421" x="2239963" y="5218113"/>
          <p14:tracePt t="27438" x="2233613" y="5224463"/>
          <p14:tracePt t="27455" x="2220913" y="5232400"/>
          <p14:tracePt t="27471" x="2214563" y="5238750"/>
          <p14:tracePt t="27488" x="2201863" y="5238750"/>
          <p14:tracePt t="27522" x="2201863" y="5245100"/>
          <p14:tracePt t="27522" x="2193925" y="5245100"/>
          <p14:tracePt t="27538" x="2187575" y="5245100"/>
          <p14:tracePt t="27555" x="2174875" y="5264150"/>
          <p14:tracePt t="27571" x="2168525" y="5291138"/>
          <p14:tracePt t="27588" x="2162175" y="5329238"/>
          <p14:tracePt t="27605" x="2181225" y="5375275"/>
          <p14:tracePt t="27621" x="2227263" y="5440363"/>
          <p14:tracePt t="27638" x="2319338" y="5511800"/>
          <p14:tracePt t="27655" x="2462213" y="5584825"/>
          <p14:tracePt t="27671" x="2619375" y="5668963"/>
          <p14:tracePt t="27688" x="2736850" y="5721350"/>
          <p14:tracePt t="27705" x="2808288" y="5734050"/>
          <p14:tracePt t="27722" x="2867025" y="5740400"/>
          <p14:tracePt t="27738" x="2879725" y="5740400"/>
          <p14:tracePt t="27755" x="2900363" y="5740400"/>
          <p14:tracePt t="27772" x="2906713" y="5740400"/>
          <p14:tracePt t="27818" x="2906713" y="5734050"/>
          <p14:tracePt t="27826" x="2913063" y="5734050"/>
          <p14:tracePt t="27834" x="2913063" y="5727700"/>
          <p14:tracePt t="27866" x="2919413" y="5727700"/>
          <p14:tracePt t="27882" x="2925763" y="5727700"/>
          <p14:tracePt t="27894" x="2925763" y="5721350"/>
          <p14:tracePt t="27914" x="2932113" y="5721350"/>
          <p14:tracePt t="27922" x="2946400" y="5721350"/>
          <p14:tracePt t="27930" x="2997200" y="5695950"/>
          <p14:tracePt t="27938" x="3076575" y="5649913"/>
          <p14:tracePt t="27955" x="3148013" y="5622925"/>
          <p14:tracePt t="27971" x="3213100" y="5603875"/>
          <p14:tracePt t="27988" x="3344863" y="5564188"/>
          <p14:tracePt t="28005" x="3481388" y="5557838"/>
          <p14:tracePt t="28021" x="3617913" y="5551488"/>
          <p14:tracePt t="28038" x="3768725" y="5551488"/>
          <p14:tracePt t="28055" x="3873500" y="5551488"/>
          <p14:tracePt t="28071" x="3944938" y="5551488"/>
          <p14:tracePt t="28088" x="3990975" y="5545138"/>
          <p14:tracePt t="28105" x="4037013" y="5545138"/>
          <p14:tracePt t="28121" x="4095750" y="5532438"/>
          <p14:tracePt t="28138" x="4133850" y="5532438"/>
          <p14:tracePt t="28155" x="4186238" y="5526088"/>
          <p14:tracePt t="28171" x="4232275" y="5526088"/>
          <p14:tracePt t="28188" x="4284663" y="5526088"/>
          <p14:tracePt t="28205" x="4330700" y="5526088"/>
          <p14:tracePt t="28221" x="4337050" y="5526088"/>
          <p14:tracePt t="28258" x="4343400" y="5526088"/>
          <p14:tracePt t="28285" x="4343400" y="5519738"/>
          <p14:tracePt t="28306" x="4343400" y="5511800"/>
          <p14:tracePt t="28314" x="4343400" y="5480050"/>
          <p14:tracePt t="28322" x="4343400" y="5453063"/>
          <p14:tracePt t="28330" x="4343400" y="5349875"/>
          <p14:tracePt t="28338" x="4324350" y="5211763"/>
          <p14:tracePt t="28354" x="4310063" y="5087938"/>
          <p14:tracePt t="28626" x="4324350" y="5106988"/>
          <p14:tracePt t="28634" x="4330700" y="5127625"/>
          <p14:tracePt t="28650" x="4310063" y="5113338"/>
          <p14:tracePt t="28658" x="4291013" y="5113338"/>
          <p14:tracePt t="28661" x="4278313" y="5113338"/>
          <p14:tracePt t="28671" x="4206875" y="5140325"/>
          <p14:tracePt t="28688" x="4095750" y="5159375"/>
          <p14:tracePt t="28704" x="3911600" y="5199063"/>
          <p14:tracePt t="28721" x="3741738" y="5251450"/>
          <p14:tracePt t="28721" x="3644900" y="5291138"/>
          <p14:tracePt t="28738" x="3429000" y="5394325"/>
          <p14:tracePt t="28754" x="3154363" y="5532438"/>
          <p14:tracePt t="28771" x="2919413" y="5649913"/>
          <p14:tracePt t="28788" x="2755900" y="5727700"/>
          <p14:tracePt t="28804" x="2638425" y="5799138"/>
          <p14:tracePt t="28821" x="2547938" y="5872163"/>
          <p14:tracePt t="28838" x="2501900" y="5903913"/>
          <p14:tracePt t="28854" x="2495550" y="5918200"/>
          <p14:tracePt t="28871" x="2489200" y="5918200"/>
          <p14:tracePt t="28914" x="2495550" y="5918200"/>
          <p14:tracePt t="28928" x="2501900" y="5918200"/>
          <p14:tracePt t="28928" x="2508250" y="5910263"/>
          <p14:tracePt t="28938" x="2554288" y="5903913"/>
          <p14:tracePt t="28954" x="2606675" y="5903913"/>
          <p14:tracePt t="28971" x="2724150" y="5903913"/>
          <p14:tracePt t="28988" x="2867025" y="5910263"/>
          <p14:tracePt t="29005" x="3036888" y="5924550"/>
          <p14:tracePt t="29021" x="3284538" y="5924550"/>
          <p14:tracePt t="29038" x="3565525" y="5937250"/>
          <p14:tracePt t="29054" x="3802063" y="5937250"/>
          <p14:tracePt t="29071" x="3984625" y="5937250"/>
          <p14:tracePt t="29087" x="4133850" y="5937250"/>
          <p14:tracePt t="29104" x="4219575" y="5937250"/>
          <p14:tracePt t="29121" x="4259263" y="5930900"/>
          <p14:tracePt t="29121" x="4271963" y="5930900"/>
          <p14:tracePt t="31258" x="4265613" y="5930900"/>
          <p14:tracePt t="31266" x="4259263" y="5930900"/>
          <p14:tracePt t="31274" x="4238625" y="5930900"/>
          <p14:tracePt t="31287" x="4206875" y="5930900"/>
          <p14:tracePt t="31290" x="4089400" y="5937250"/>
          <p14:tracePt t="31303" x="3898900" y="5937250"/>
          <p14:tracePt t="31320" x="3521075" y="5937250"/>
          <p14:tracePt t="31337" x="3160713" y="5949950"/>
          <p14:tracePt t="31353" x="2730500" y="6054725"/>
          <p14:tracePt t="31370" x="2501900" y="6107113"/>
          <p14:tracePt t="31387" x="2338388" y="6126163"/>
          <p14:tracePt t="31403" x="2201863" y="6138863"/>
          <p14:tracePt t="31420" x="2063750" y="6138863"/>
          <p14:tracePt t="31437" x="1920875" y="6138863"/>
          <p14:tracePt t="31453" x="1789113" y="6138863"/>
          <p14:tracePt t="31470" x="1665288" y="6138863"/>
          <p14:tracePt t="31487" x="1535113" y="6138863"/>
          <p14:tracePt t="31503" x="1371600" y="6126163"/>
          <p14:tracePt t="31520" x="1220788" y="6119813"/>
          <p14:tracePt t="31537" x="1117600" y="6113463"/>
          <p14:tracePt t="31553" x="973138" y="6080125"/>
          <p14:tracePt t="31570" x="889000" y="6027738"/>
          <p14:tracePt t="31587" x="803275" y="5976938"/>
          <p14:tracePt t="31603" x="744538" y="5910263"/>
          <p14:tracePt t="31620" x="660400" y="5845175"/>
          <p14:tracePt t="31637" x="561975" y="5754688"/>
          <p14:tracePt t="31653" x="482600" y="5656263"/>
          <p14:tracePt t="31670" x="392113" y="5538788"/>
          <p14:tracePt t="31687" x="300038" y="5394325"/>
          <p14:tracePt t="31703" x="209550" y="5218113"/>
          <p14:tracePt t="31720" x="123825" y="4983163"/>
          <p14:tracePt t="31736" x="98425" y="4735513"/>
          <p14:tracePt t="31753" x="77788" y="4383088"/>
          <p14:tracePt t="31770" x="77788" y="4160838"/>
          <p14:tracePt t="31786" x="77788" y="3978275"/>
          <p14:tracePt t="31803" x="98425" y="3794125"/>
          <p14:tracePt t="31820" x="130175" y="3617913"/>
          <p14:tracePt t="31836" x="176213" y="3435350"/>
          <p14:tracePt t="31853" x="228600" y="3213100"/>
          <p14:tracePt t="31870" x="234950" y="3055938"/>
          <p14:tracePt t="31886" x="234950" y="2894013"/>
          <p14:tracePt t="31903" x="241300" y="2730500"/>
          <p14:tracePt t="31920" x="247650" y="2579688"/>
          <p14:tracePt t="31936" x="247650" y="2443163"/>
          <p14:tracePt t="31953" x="247650" y="2260600"/>
          <p14:tracePt t="31970" x="247650" y="2149475"/>
          <p14:tracePt t="31986" x="268288" y="2057400"/>
          <p14:tracePt t="32003" x="300038" y="1965325"/>
          <p14:tracePt t="32020" x="339725" y="1862138"/>
          <p14:tracePt t="32036" x="379413" y="1795463"/>
          <p14:tracePt t="32053" x="398463" y="1736725"/>
          <p14:tracePt t="32071" x="417513" y="1692275"/>
          <p14:tracePt t="32087" x="431800" y="1665288"/>
          <p14:tracePt t="32104" x="438150" y="1633538"/>
          <p14:tracePt t="32120" x="438150" y="1600200"/>
          <p14:tracePt t="32137" x="438150" y="1581150"/>
          <p14:tracePt t="32153" x="438150" y="1535113"/>
          <p14:tracePt t="32170" x="438150" y="1516063"/>
          <p14:tracePt t="32187" x="431800" y="1501775"/>
          <p14:tracePt t="32203" x="431800" y="1489075"/>
          <p14:tracePt t="32220" x="431800" y="1476375"/>
          <p14:tracePt t="32236" x="423863" y="1470025"/>
          <p14:tracePt t="32253" x="417513" y="1470025"/>
          <p14:tracePt t="32314" x="411163" y="1470025"/>
          <p14:tracePt t="32346" x="404813" y="1476375"/>
          <p14:tracePt t="32378" x="404813" y="1482725"/>
          <p14:tracePt t="32385" x="404813" y="1495425"/>
          <p14:tracePt t="32402" x="398463" y="1508125"/>
          <p14:tracePt t="32410" x="398463" y="1522413"/>
          <p14:tracePt t="32418" x="398463" y="1528763"/>
          <p14:tracePt t="32423" x="392113" y="1566863"/>
          <p14:tracePt t="32436" x="392113" y="1600200"/>
          <p14:tracePt t="32453" x="379413" y="1665288"/>
          <p14:tracePt t="32470" x="373063" y="1736725"/>
          <p14:tracePt t="32486" x="352425" y="1828800"/>
          <p14:tracePt t="32503" x="339725" y="1933575"/>
          <p14:tracePt t="32519" x="333375" y="2038350"/>
          <p14:tracePt t="32536" x="333375" y="2168525"/>
          <p14:tracePt t="32553" x="320675" y="2378075"/>
          <p14:tracePt t="32570" x="312738" y="2520950"/>
          <p14:tracePt t="32586" x="312738" y="2678113"/>
          <p14:tracePt t="32603" x="320675" y="2835275"/>
          <p14:tracePt t="32619" x="320675" y="2978150"/>
          <p14:tracePt t="32636" x="327025" y="3108325"/>
          <p14:tracePt t="32653" x="327025" y="3240088"/>
          <p14:tracePt t="32669" x="327025" y="3370263"/>
          <p14:tracePt t="32686" x="327025" y="3527425"/>
          <p14:tracePt t="32703" x="306388" y="3683000"/>
          <p14:tracePt t="32719" x="300038" y="3860800"/>
          <p14:tracePt t="32736" x="293688" y="4022725"/>
          <p14:tracePt t="32753" x="287338" y="4173538"/>
          <p14:tracePt t="32769" x="274638" y="4383088"/>
          <p14:tracePt t="32786" x="268288" y="4500563"/>
          <p14:tracePt t="32803" x="268288" y="4597400"/>
          <p14:tracePt t="32819" x="261938" y="4689475"/>
          <p14:tracePt t="32836" x="254000" y="4760913"/>
          <p14:tracePt t="32853" x="241300" y="4813300"/>
          <p14:tracePt t="32869" x="234950" y="4865688"/>
          <p14:tracePt t="32886" x="228600" y="4899025"/>
          <p14:tracePt t="32903" x="215900" y="4930775"/>
          <p14:tracePt t="32919" x="203200" y="4970463"/>
          <p14:tracePt t="32936" x="188913" y="5003800"/>
          <p14:tracePt t="32953" x="176213" y="5048250"/>
          <p14:tracePt t="32969" x="169863" y="5100638"/>
          <p14:tracePt t="32986" x="157163" y="5153025"/>
          <p14:tracePt t="33003" x="157163" y="5199063"/>
          <p14:tracePt t="33019" x="157163" y="5245100"/>
          <p14:tracePt t="33036" x="150813" y="5283200"/>
          <p14:tracePt t="33053" x="150813" y="5349875"/>
          <p14:tracePt t="33069" x="150813" y="5402263"/>
          <p14:tracePt t="33086" x="150813" y="5440363"/>
          <p14:tracePt t="33103" x="150813" y="5473700"/>
          <p14:tracePt t="33119" x="150813" y="5492750"/>
          <p14:tracePt t="33136" x="150813" y="5511800"/>
          <p14:tracePt t="33153" x="150813" y="5545138"/>
          <p14:tracePt t="33169" x="144463" y="5564188"/>
          <p14:tracePt t="33186" x="144463" y="5570538"/>
          <p14:tracePt t="33203" x="144463" y="5584825"/>
          <p14:tracePt t="33219" x="150813" y="5597525"/>
          <p14:tracePt t="33236" x="150813" y="5603875"/>
          <p14:tracePt t="33253" x="150813" y="5616575"/>
          <p14:tracePt t="33269" x="150813" y="5630863"/>
          <p14:tracePt t="33286" x="163513" y="5637213"/>
          <p14:tracePt t="33302" x="163513" y="5643563"/>
          <p14:tracePt t="33337" x="169863" y="5643563"/>
          <p14:tracePt t="33378" x="176213" y="5643563"/>
          <p14:tracePt t="33401" x="176213" y="5649913"/>
          <p14:tracePt t="33745" x="182563" y="5649913"/>
          <p14:tracePt t="33753" x="188913" y="5643563"/>
          <p14:tracePt t="33777" x="195263" y="5643563"/>
          <p14:tracePt t="33785" x="188913" y="5643563"/>
          <p14:tracePt t="33809" x="195263" y="5643563"/>
          <p14:tracePt t="33849" x="195263" y="5637213"/>
          <p14:tracePt t="33857" x="203200" y="5637213"/>
          <p14:tracePt t="33897" x="209550" y="5630863"/>
          <p14:tracePt t="34001" x="215900" y="5630863"/>
          <p14:tracePt t="34065" x="222250" y="5622925"/>
          <p14:tracePt t="34081" x="222250" y="5616575"/>
          <p14:tracePt t="34089" x="228600" y="5616575"/>
          <p14:tracePt t="34097" x="228600" y="5610225"/>
          <p14:tracePt t="34105" x="241300" y="5597525"/>
          <p14:tracePt t="34119" x="261938" y="5570538"/>
          <p14:tracePt t="34136" x="261938" y="5538788"/>
          <p14:tracePt t="34152" x="261938" y="5473700"/>
          <p14:tracePt t="34169" x="261938" y="5329238"/>
          <p14:tracePt t="34186" x="261938" y="5199063"/>
          <p14:tracePt t="34202" x="261938" y="5054600"/>
          <p14:tracePt t="34219" x="254000" y="4976813"/>
          <p14:tracePt t="34465" x="254000" y="4970463"/>
          <p14:tracePt t="34489" x="261938" y="4970463"/>
          <p14:tracePt t="34497" x="261938" y="4957763"/>
          <p14:tracePt t="34521" x="261938" y="4964113"/>
          <p14:tracePt t="34537" x="254000" y="4964113"/>
          <p14:tracePt t="34545" x="254000" y="4957763"/>
          <p14:tracePt t="34561" x="254000" y="4951413"/>
          <p14:tracePt t="34569" x="261938" y="4951413"/>
          <p14:tracePt t="34585" x="254000" y="4945063"/>
          <p14:tracePt t="34602" x="241300" y="4945063"/>
          <p14:tracePt t="34619" x="228600" y="4937125"/>
          <p14:tracePt t="34657" x="222250" y="4937125"/>
          <p14:tracePt t="34681" x="215900" y="4937125"/>
          <p14:tracePt t="35193" x="215900" y="4930775"/>
          <p14:tracePt t="35202" x="215900" y="4918075"/>
          <p14:tracePt t="35202" x="228600" y="4899025"/>
          <p14:tracePt t="35219" x="241300" y="4852988"/>
          <p14:tracePt t="35236" x="268288" y="4794250"/>
          <p14:tracePt t="35252" x="287338" y="4729163"/>
          <p14:tracePt t="35268" x="320675" y="4637088"/>
          <p14:tracePt t="35285" x="352425" y="4532313"/>
          <p14:tracePt t="35302" x="385763" y="4414838"/>
          <p14:tracePt t="35318" x="438150" y="4271963"/>
          <p14:tracePt t="35335" x="469900" y="4121150"/>
          <p14:tracePt t="35352" x="496888" y="3990975"/>
          <p14:tracePt t="35368" x="541338" y="3852863"/>
          <p14:tracePt t="35385" x="614363" y="3611563"/>
          <p14:tracePt t="35402" x="679450" y="3481388"/>
          <p14:tracePt t="35418" x="725488" y="3336925"/>
          <p14:tracePt t="35435" x="757238" y="3194050"/>
          <p14:tracePt t="35452" x="803275" y="3024188"/>
          <p14:tracePt t="35468" x="862013" y="2854325"/>
          <p14:tracePt t="35485" x="933450" y="2690813"/>
          <p14:tracePt t="35502" x="1012825" y="2547938"/>
          <p14:tracePt t="35518" x="1090613" y="2416175"/>
          <p14:tracePt t="35535" x="1176338" y="2311400"/>
          <p14:tracePt t="35552" x="1260475" y="2214563"/>
          <p14:tracePt t="35568" x="1331913" y="2135188"/>
          <p14:tracePt t="35585" x="1430338" y="2038350"/>
          <p14:tracePt t="35602" x="1535113" y="1985963"/>
          <p14:tracePt t="35618" x="1619250" y="1952625"/>
          <p14:tracePt t="35635" x="1717675" y="1920875"/>
          <p14:tracePt t="35652" x="1782763" y="1906588"/>
          <p14:tracePt t="35669" x="1847850" y="1874838"/>
          <p14:tracePt t="35685" x="1893888" y="1854200"/>
          <p14:tracePt t="35702" x="1946275" y="1835150"/>
          <p14:tracePt t="35718" x="1979613" y="1816100"/>
          <p14:tracePt t="35735" x="2005013" y="1795463"/>
          <p14:tracePt t="35752" x="2038350" y="1763713"/>
          <p14:tracePt t="35768" x="2051050" y="1751013"/>
          <p14:tracePt t="35785" x="2057400" y="1744663"/>
          <p14:tracePt t="35873" x="2057400" y="1751013"/>
          <p14:tracePt t="35881" x="2063750" y="1751013"/>
          <p14:tracePt t="35888" x="2063750" y="1757363"/>
          <p14:tracePt t="35902" x="2063750" y="1763713"/>
          <p14:tracePt t="36297" x="2070100" y="1763713"/>
          <p14:tracePt t="36313" x="2076450" y="1763713"/>
          <p14:tracePt t="36320" x="2082800" y="1763713"/>
          <p14:tracePt t="36335" x="2090738" y="1763713"/>
          <p14:tracePt t="36352" x="2097088" y="1763713"/>
          <p14:tracePt t="36368" x="2109788" y="1763713"/>
          <p14:tracePt t="36385" x="2149475" y="1763713"/>
          <p14:tracePt t="36385" x="2168525" y="1763713"/>
          <p14:tracePt t="36401" x="2214563" y="1763713"/>
          <p14:tracePt t="36418" x="2298700" y="1757363"/>
          <p14:tracePt t="36435" x="2384425" y="1757363"/>
          <p14:tracePt t="36451" x="2474913" y="1757363"/>
          <p14:tracePt t="36468" x="2554288" y="1757363"/>
          <p14:tracePt t="36485" x="2638425" y="1757363"/>
          <p14:tracePt t="36502" x="2743200" y="1770063"/>
          <p14:tracePt t="36519" x="2854325" y="1795463"/>
          <p14:tracePt t="36536" x="2971800" y="1841500"/>
          <p14:tracePt t="36552" x="3082925" y="1906588"/>
          <p14:tracePt t="36569" x="3181350" y="1998663"/>
          <p14:tracePt t="36586" x="3271838" y="2076450"/>
          <p14:tracePt t="36602" x="3376613" y="2193925"/>
          <p14:tracePt t="36619" x="3382963" y="2273300"/>
          <p14:tracePt t="36636" x="3382963" y="2351088"/>
          <p14:tracePt t="36652" x="3376613" y="2430463"/>
          <p14:tracePt t="36669" x="3357563" y="2481263"/>
          <p14:tracePt t="36686" x="3336925" y="2533650"/>
          <p14:tracePt t="36702" x="3324225" y="2554288"/>
          <p14:tracePt t="36719" x="3317875" y="2560638"/>
          <p14:tracePt t="36826" x="3324225" y="2560638"/>
          <p14:tracePt t="36838" x="3330575" y="2573338"/>
          <p14:tracePt t="36842" x="3370263" y="2606675"/>
          <p14:tracePt t="36852" x="3416300" y="2651125"/>
          <p14:tracePt t="36869" x="3454400" y="2730500"/>
          <p14:tracePt t="36885" x="3481388" y="2814638"/>
          <p14:tracePt t="36902" x="3481388" y="2913063"/>
          <p14:tracePt t="36919" x="3475038" y="2990850"/>
          <p14:tracePt t="36935" x="3441700" y="3055938"/>
          <p14:tracePt t="36952" x="3395663" y="3116263"/>
          <p14:tracePt t="36969" x="3344863" y="3167063"/>
          <p14:tracePt t="36985" x="3278188" y="3233738"/>
          <p14:tracePt t="37002" x="3206750" y="3298825"/>
          <p14:tracePt t="37019" x="3167063" y="3330575"/>
          <p14:tracePt t="37035" x="3154363" y="3344863"/>
          <p14:tracePt t="37052" x="3141663" y="3351213"/>
          <p14:tracePt t="37114" x="3141663" y="3357563"/>
          <p14:tracePt t="37122" x="3148013" y="3363913"/>
          <p14:tracePt t="37138" x="3148013" y="3370263"/>
          <p14:tracePt t="37138" x="3167063" y="3403600"/>
          <p14:tracePt t="37153" x="3181350" y="3454400"/>
          <p14:tracePt t="37170" x="3194050" y="3527425"/>
          <p14:tracePt t="37186" x="3200400" y="3617913"/>
          <p14:tracePt t="37203" x="3200400" y="3741738"/>
          <p14:tracePt t="37220" x="3181350" y="3860800"/>
          <p14:tracePt t="37236" x="3160713" y="3957638"/>
          <p14:tracePt t="37253" x="3128963" y="4043363"/>
          <p14:tracePt t="37270" x="3101975" y="4114800"/>
          <p14:tracePt t="37286" x="3076575" y="4186238"/>
          <p14:tracePt t="37303" x="3063875" y="4206875"/>
          <p14:tracePt t="37979" x="3070225" y="4198938"/>
          <p14:tracePt t="37987" x="3070225" y="4192588"/>
          <p14:tracePt t="37995" x="3076575" y="4192588"/>
          <p14:tracePt t="38003" x="3116263" y="4160838"/>
          <p14:tracePt t="38019" x="3160713" y="4114800"/>
          <p14:tracePt t="38036" x="3233738" y="4043363"/>
          <p14:tracePt t="38053" x="3305175" y="3963988"/>
          <p14:tracePt t="38069" x="3382963" y="3840163"/>
          <p14:tracePt t="38086" x="3454400" y="3697288"/>
          <p14:tracePt t="38103" x="3506788" y="3521075"/>
          <p14:tracePt t="38119" x="3513138" y="3357563"/>
          <p14:tracePt t="38136" x="3533775" y="3160713"/>
          <p14:tracePt t="38153" x="3513138" y="2959100"/>
          <p14:tracePt t="38169" x="3429000" y="2749550"/>
          <p14:tracePt t="38186" x="3330575" y="2547938"/>
          <p14:tracePt t="38203" x="3167063" y="2332038"/>
          <p14:tracePt t="38219" x="3049588" y="2208213"/>
          <p14:tracePt t="38236" x="2932113" y="2116138"/>
          <p14:tracePt t="38253" x="2814638" y="2032000"/>
          <p14:tracePt t="38269" x="2736850" y="1979613"/>
          <p14:tracePt t="38286" x="2697163" y="1958975"/>
          <p14:tracePt t="38303" x="2678113" y="1939925"/>
          <p14:tracePt t="38319" x="2665413" y="1933575"/>
          <p14:tracePt t="38379" x="2665413" y="1927225"/>
          <p14:tracePt t="39059" x="2690813" y="1927225"/>
          <p14:tracePt t="39067" x="2730500" y="1933575"/>
          <p14:tracePt t="39075" x="2782888" y="1939925"/>
          <p14:tracePt t="39086" x="2847975" y="1946275"/>
          <p14:tracePt t="39091" x="2971800" y="1985963"/>
          <p14:tracePt t="39102" x="3122613" y="2024063"/>
          <p14:tracePt t="39119" x="3278188" y="2103438"/>
          <p14:tracePt t="39136" x="3416300" y="2174875"/>
          <p14:tracePt t="39152" x="3500438" y="2246313"/>
          <p14:tracePt t="39169" x="3540125" y="2292350"/>
          <p14:tracePt t="39186" x="3552825" y="2344738"/>
          <p14:tracePt t="39202" x="3552825" y="2397125"/>
          <p14:tracePt t="39219" x="3533775" y="2481263"/>
          <p14:tracePt t="39236" x="3494088" y="2554288"/>
          <p14:tracePt t="39252" x="3462338" y="2619375"/>
          <p14:tracePt t="39269" x="3441700" y="2651125"/>
          <p14:tracePt t="39286" x="3435350" y="2671763"/>
          <p14:tracePt t="39323" x="3435350" y="2684463"/>
          <p14:tracePt t="39335" x="3441700" y="2684463"/>
          <p14:tracePt t="39339" x="3468688" y="2709863"/>
          <p14:tracePt t="39355" x="3494088" y="2749550"/>
          <p14:tracePt t="39369" x="3546475" y="2801938"/>
          <p14:tracePt t="39385" x="3605213" y="2873375"/>
          <p14:tracePt t="39402" x="3651250" y="2978150"/>
          <p14:tracePt t="39419" x="3716338" y="3175000"/>
          <p14:tracePt t="39436" x="3729038" y="3305175"/>
          <p14:tracePt t="39452" x="3729038" y="3429000"/>
          <p14:tracePt t="39469" x="3729038" y="3521075"/>
          <p14:tracePt t="39485" x="3722688" y="3611563"/>
          <p14:tracePt t="39502" x="3703638" y="3683000"/>
          <p14:tracePt t="39519" x="3683000" y="3775075"/>
          <p14:tracePt t="39535" x="3670300" y="3892550"/>
          <p14:tracePt t="39552" x="3670300" y="4003675"/>
          <p14:tracePt t="39569" x="3676650" y="4127500"/>
          <p14:tracePt t="39585" x="3676650" y="4206875"/>
          <p14:tracePt t="39602" x="3676650" y="4265613"/>
          <p14:tracePt t="39619" x="3690938" y="4318000"/>
          <p14:tracePt t="39635" x="3716338" y="4337050"/>
          <p14:tracePt t="39652" x="3722688" y="4349750"/>
          <p14:tracePt t="39669" x="3741738" y="4383088"/>
          <p14:tracePt t="39685" x="3762375" y="4421188"/>
          <p14:tracePt t="39702" x="3781425" y="4479925"/>
          <p14:tracePt t="39719" x="3787775" y="4546600"/>
          <p14:tracePt t="39735" x="3787775" y="4624388"/>
          <p14:tracePt t="39752" x="3787775" y="4716463"/>
          <p14:tracePt t="39769" x="3775075" y="4806950"/>
          <p14:tracePt t="39785" x="3775075" y="4878388"/>
          <p14:tracePt t="39802" x="3775075" y="4930775"/>
          <p14:tracePt t="39819" x="3775075" y="4945063"/>
          <p14:tracePt t="4044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74712"/>
            <a:ext cx="9135036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Multiple Alternatives: Sequences of Comparisons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69988"/>
            <a:ext cx="9134475" cy="53800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As soon as one of the four tests succeeds:</a:t>
            </a:r>
          </a:p>
          <a:p>
            <a:pPr lvl="1"/>
            <a:r>
              <a:rPr lang="en-US" dirty="0" smtClean="0"/>
              <a:t>The effect is displayed</a:t>
            </a:r>
          </a:p>
          <a:p>
            <a:pPr lvl="1"/>
            <a:r>
              <a:rPr lang="en-US" dirty="0" smtClean="0"/>
              <a:t>No further tests are attempted.</a:t>
            </a:r>
          </a:p>
          <a:p>
            <a:r>
              <a:rPr lang="en-US" dirty="0" smtClean="0"/>
              <a:t>If none of the four cases applies</a:t>
            </a:r>
          </a:p>
          <a:p>
            <a:pPr lvl="1"/>
            <a:r>
              <a:rPr lang="en-US" dirty="0" smtClean="0"/>
              <a:t>The final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</a:t>
            </a:r>
            <a:r>
              <a:rPr lang="en-US" dirty="0" smtClean="0"/>
              <a:t> clause applies</a:t>
            </a:r>
          </a:p>
          <a:p>
            <a:pPr lvl="1"/>
            <a:r>
              <a:rPr lang="en-US" dirty="0" smtClean="0"/>
              <a:t>A default message is printed.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6"/>
    </mc:Choice>
    <mc:Fallback xmlns="">
      <p:transition spd="slow" advTm="44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62" x="3846513" y="4846638"/>
          <p14:tracePt t="1889" x="3846513" y="4840288"/>
          <p14:tracePt t="1897" x="3898900" y="4819650"/>
          <p14:tracePt t="1913" x="3951288" y="4794250"/>
          <p14:tracePt t="1921" x="4003675" y="4787900"/>
          <p14:tracePt t="1925" x="4140200" y="4748213"/>
          <p14:tracePt t="1945" x="4251325" y="4735513"/>
          <p14:tracePt t="1961" x="4395788" y="4716463"/>
          <p14:tracePt t="1977" x="4525963" y="4702175"/>
          <p14:tracePt t="1993" x="4630738" y="4689475"/>
          <p14:tracePt t="2009" x="4735513" y="4664075"/>
          <p14:tracePt t="2025" x="4806950" y="4637088"/>
          <p14:tracePt t="2041" x="4911725" y="4597400"/>
          <p14:tracePt t="2057" x="5054600" y="4506913"/>
          <p14:tracePt t="2081" x="5113338" y="4448175"/>
          <p14:tracePt t="2090" x="5165725" y="4395788"/>
          <p14:tracePt t="2123" x="5199063" y="4356100"/>
          <p14:tracePt t="2129" x="5211763" y="4324350"/>
          <p14:tracePt t="2140" x="5218113" y="4297363"/>
          <p14:tracePt t="2173" x="5205413" y="4284663"/>
          <p14:tracePt t="2177" x="5199063" y="4259263"/>
          <p14:tracePt t="2448" x="5205413" y="4265613"/>
          <p14:tracePt t="2456" x="5245100" y="4278313"/>
          <p14:tracePt t="2464" x="5341938" y="4291013"/>
          <p14:tracePt t="2472" x="5499100" y="4291013"/>
          <p14:tracePt t="2489" x="5637213" y="4291013"/>
          <p14:tracePt t="2505" x="5761038" y="4278313"/>
          <p14:tracePt t="2522" x="5910263" y="4213225"/>
          <p14:tracePt t="2538" x="6061075" y="4148138"/>
          <p14:tracePt t="2555" x="6184900" y="4102100"/>
          <p14:tracePt t="2572" x="6316663" y="4003675"/>
          <p14:tracePt t="2588" x="6426200" y="3911600"/>
          <p14:tracePt t="2605" x="6518275" y="3808413"/>
          <p14:tracePt t="2622" x="6616700" y="3670300"/>
          <p14:tracePt t="2638" x="6675438" y="3559175"/>
          <p14:tracePt t="2655" x="6721475" y="3370263"/>
          <p14:tracePt t="2672" x="6734175" y="3278188"/>
          <p14:tracePt t="2688" x="6740525" y="3175000"/>
          <p14:tracePt t="2705" x="6746875" y="3082925"/>
          <p14:tracePt t="2722" x="6746875" y="3017838"/>
          <p14:tracePt t="2738" x="6740525" y="2938463"/>
          <p14:tracePt t="2755" x="6721475" y="2906713"/>
          <p14:tracePt t="2772" x="6700838" y="2873375"/>
          <p14:tracePt t="2788" x="6688138" y="2847975"/>
          <p14:tracePt t="2805" x="6681788" y="2827338"/>
          <p14:tracePt t="2822" x="6681788" y="2820988"/>
          <p14:tracePt t="2838" x="6681788" y="2814638"/>
          <p14:tracePt t="2855" x="6681788" y="2808288"/>
          <p14:tracePt t="2855" x="6681788" y="2801938"/>
          <p14:tracePt t="2872" x="6681788" y="2795588"/>
          <p14:tracePt t="2912" x="6681788" y="2789238"/>
          <p14:tracePt t="2920" x="6681788" y="2782888"/>
          <p14:tracePt t="2928" x="6681788" y="2776538"/>
          <p14:tracePt t="2938" x="6675438" y="2755900"/>
          <p14:tracePt t="2955" x="6675438" y="2709863"/>
          <p14:tracePt t="2972" x="6675438" y="2678113"/>
          <p14:tracePt t="2988" x="6675438" y="2625725"/>
          <p14:tracePt t="3005" x="6675438" y="2566988"/>
          <p14:tracePt t="3022" x="6669088" y="2508250"/>
          <p14:tracePt t="3038" x="6648450" y="2449513"/>
          <p14:tracePt t="3055" x="6629400" y="2416175"/>
          <p14:tracePt t="3072" x="6551613" y="2351088"/>
          <p14:tracePt t="3088" x="6459538" y="2311400"/>
          <p14:tracePt t="3105" x="6367463" y="2266950"/>
          <p14:tracePt t="3121" x="6243638" y="2239963"/>
          <p14:tracePt t="3138" x="6126163" y="2227263"/>
          <p14:tracePt t="3155" x="6021388" y="2214563"/>
          <p14:tracePt t="3172" x="5930900" y="2201863"/>
          <p14:tracePt t="3188" x="5865813" y="2201863"/>
          <p14:tracePt t="3205" x="5813425" y="2201863"/>
          <p14:tracePt t="3221" x="5780088" y="2201863"/>
          <p14:tracePt t="3238" x="5740400" y="2201863"/>
          <p14:tracePt t="3255" x="5702300" y="2201863"/>
          <p14:tracePt t="3272" x="5656263" y="2201863"/>
          <p14:tracePt t="3288" x="5643563" y="2208213"/>
          <p14:tracePt t="3680" x="5643563" y="2214563"/>
          <p14:tracePt t="3696" x="5643563" y="2193925"/>
          <p14:tracePt t="3707" x="5643563" y="2181225"/>
          <p14:tracePt t="3712" x="5637213" y="2162175"/>
          <p14:tracePt t="3744" x="5637213" y="2155825"/>
          <p14:tracePt t="3760" x="5637213" y="2149475"/>
          <p14:tracePt t="3768" x="5622925" y="2149475"/>
          <p14:tracePt t="3776" x="5616575" y="2141538"/>
          <p14:tracePt t="3788" x="5597525" y="2141538"/>
          <p14:tracePt t="3805" x="5564188" y="2122488"/>
          <p14:tracePt t="3821" x="5526088" y="2109788"/>
          <p14:tracePt t="3838" x="5414963" y="2097088"/>
          <p14:tracePt t="3855" x="5291138" y="2076450"/>
          <p14:tracePt t="3871" x="5113338" y="2051050"/>
          <p14:tracePt t="3888" x="5003800" y="2024063"/>
          <p14:tracePt t="3905" x="4892675" y="2017713"/>
          <p14:tracePt t="3921" x="4781550" y="2017713"/>
          <p14:tracePt t="3938" x="4664075" y="1998663"/>
          <p14:tracePt t="3955" x="4546600" y="1992313"/>
          <p14:tracePt t="3971" x="4408488" y="1985963"/>
          <p14:tracePt t="3988" x="4271963" y="1985963"/>
          <p14:tracePt t="4005" x="4127500" y="1979613"/>
          <p14:tracePt t="4021" x="3957638" y="1973263"/>
          <p14:tracePt t="4038" x="3827463" y="1946275"/>
          <p14:tracePt t="4054" x="3703638" y="1939925"/>
          <p14:tracePt t="4071" x="3559175" y="1893888"/>
          <p14:tracePt t="4088" x="3487738" y="1854200"/>
          <p14:tracePt t="4104" x="3416300" y="1828800"/>
          <p14:tracePt t="4121" x="3357563" y="1795463"/>
          <p14:tracePt t="4138" x="3330575" y="1770063"/>
          <p14:tracePt t="4155" x="3311525" y="1763713"/>
          <p14:tracePt t="4171" x="3311525" y="1751013"/>
          <p14:tracePt t="4188" x="3311525" y="1736725"/>
          <p14:tracePt t="4204" x="3311525" y="1704975"/>
          <p14:tracePt t="4221" x="3317875" y="1677988"/>
          <p14:tracePt t="4238" x="3330575" y="1646238"/>
          <p14:tracePt t="4254" x="3357563" y="1612900"/>
          <p14:tracePt t="4271" x="3416300" y="1574800"/>
          <p14:tracePt t="4288" x="3468688" y="1554163"/>
          <p14:tracePt t="4305" x="3513138" y="1541463"/>
          <p14:tracePt t="4321" x="3565525" y="1535113"/>
          <p14:tracePt t="4338" x="3605213" y="1528763"/>
          <p14:tracePt t="4355" x="3644900" y="1528763"/>
          <p14:tracePt t="4371" x="3663950" y="1528763"/>
          <p14:tracePt t="4388" x="3683000" y="1535113"/>
          <p14:tracePt t="4404" x="3703638" y="1541463"/>
          <p14:tracePt t="4421" x="3735388" y="1547813"/>
          <p14:tracePt t="4438" x="3768725" y="1554163"/>
          <p14:tracePt t="4454" x="3860800" y="1560513"/>
          <p14:tracePt t="4471" x="4030663" y="1574800"/>
          <p14:tracePt t="4488" x="4206875" y="1587500"/>
          <p14:tracePt t="4504" x="4349750" y="1593850"/>
          <p14:tracePt t="4521" x="4538663" y="1606550"/>
          <p14:tracePt t="4538" x="4708525" y="1625600"/>
          <p14:tracePt t="4554" x="4878388" y="1633538"/>
          <p14:tracePt t="4571" x="5048250" y="1639888"/>
          <p14:tracePt t="4588" x="5186363" y="1646238"/>
          <p14:tracePt t="4604" x="5310188" y="1646238"/>
          <p14:tracePt t="4621" x="5394325" y="1646238"/>
          <p14:tracePt t="4638" x="5473700" y="1646238"/>
          <p14:tracePt t="4654" x="5551488" y="1646238"/>
          <p14:tracePt t="4672" x="5668963" y="1646238"/>
          <p14:tracePt t="4689" x="5715000" y="1646238"/>
          <p14:tracePt t="4705" x="5734050" y="1646238"/>
          <p14:tracePt t="6681" x="5721350" y="1652588"/>
          <p14:tracePt t="6687" x="5695950" y="1658938"/>
          <p14:tracePt t="6705" x="5675313" y="1658938"/>
          <p14:tracePt t="6705" x="5616575" y="1665288"/>
          <p14:tracePt t="6721" x="5526088" y="1665288"/>
          <p14:tracePt t="6738" x="5394325" y="1665288"/>
          <p14:tracePt t="6754" x="5257800" y="1665288"/>
          <p14:tracePt t="6771" x="5140325" y="1652588"/>
          <p14:tracePt t="6788" x="5035550" y="1652588"/>
          <p14:tracePt t="6805" x="4905375" y="1652588"/>
          <p14:tracePt t="6821" x="4781550" y="1652588"/>
          <p14:tracePt t="6838" x="4649788" y="1652588"/>
          <p14:tracePt t="6854" x="4519613" y="1652588"/>
          <p14:tracePt t="6871" x="4389438" y="1652588"/>
          <p14:tracePt t="6888" x="4265613" y="1652588"/>
          <p14:tracePt t="6888" x="4213225" y="1652588"/>
          <p14:tracePt t="6904" x="4102100" y="1652588"/>
          <p14:tracePt t="6921" x="4003675" y="1646238"/>
          <p14:tracePt t="6938" x="3925888" y="1646238"/>
          <p14:tracePt t="6954" x="3852863" y="1646238"/>
          <p14:tracePt t="6971" x="3794125" y="1646238"/>
          <p14:tracePt t="6988" x="3762375" y="1646238"/>
          <p14:tracePt t="7004" x="3749675" y="1658938"/>
          <p14:tracePt t="7056" x="3762375" y="1658938"/>
          <p14:tracePt t="7064" x="3787775" y="1658938"/>
          <p14:tracePt t="7072" x="3821113" y="1658938"/>
          <p14:tracePt t="7080" x="3873500" y="1658938"/>
          <p14:tracePt t="7089" x="3970338" y="1658938"/>
          <p14:tracePt t="7104" x="4154488" y="1658938"/>
          <p14:tracePt t="7121" x="4251325" y="1658938"/>
          <p14:tracePt t="7138" x="4284663" y="1658938"/>
          <p14:tracePt t="7154" x="4291013" y="1658938"/>
          <p14:tracePt t="7171" x="4278313" y="1658938"/>
          <p14:tracePt t="7188" x="4225925" y="1658938"/>
          <p14:tracePt t="7204" x="4114800" y="1658938"/>
          <p14:tracePt t="7221" x="3984625" y="1658938"/>
          <p14:tracePt t="7238" x="3867150" y="1646238"/>
          <p14:tracePt t="7254" x="3808413" y="1646238"/>
          <p14:tracePt t="7271" x="3802063" y="1646238"/>
          <p14:tracePt t="7312" x="3814763" y="1646238"/>
          <p14:tracePt t="7321" x="3846513" y="1646238"/>
          <p14:tracePt t="7338" x="3944938" y="1646238"/>
          <p14:tracePt t="7338" x="4056063" y="1646238"/>
          <p14:tracePt t="7354" x="4186238" y="1646238"/>
          <p14:tracePt t="7371" x="4318000" y="1652588"/>
          <p14:tracePt t="7388" x="4414838" y="1652588"/>
          <p14:tracePt t="7404" x="4454525" y="1652588"/>
          <p14:tracePt t="7496" x="4441825" y="1646238"/>
          <p14:tracePt t="7512" x="4427538" y="1646238"/>
          <p14:tracePt t="9159" x="4421188" y="1646238"/>
          <p14:tracePt t="11112" x="4414838" y="1646238"/>
          <p14:tracePt t="11120" x="4389438" y="1646238"/>
          <p14:tracePt t="11128" x="4356100" y="1646238"/>
          <p14:tracePt t="11136" x="4310063" y="1646238"/>
          <p14:tracePt t="11144" x="4213225" y="1646238"/>
          <p14:tracePt t="11153" x="4095750" y="1646238"/>
          <p14:tracePt t="11169" x="3970338" y="1646238"/>
          <p14:tracePt t="11186" x="3840163" y="1633538"/>
          <p14:tracePt t="11203" x="3722688" y="1619250"/>
          <p14:tracePt t="11219" x="3617913" y="1612900"/>
          <p14:tracePt t="11236" x="3527425" y="1606550"/>
          <p14:tracePt t="11253" x="3448050" y="1606550"/>
          <p14:tracePt t="11269" x="3351213" y="1606550"/>
          <p14:tracePt t="11286" x="3259138" y="1606550"/>
          <p14:tracePt t="11303" x="3160713" y="1606550"/>
          <p14:tracePt t="11319" x="3055938" y="1606550"/>
          <p14:tracePt t="11336" x="2894013" y="1606550"/>
          <p14:tracePt t="11353" x="2795588" y="1606550"/>
          <p14:tracePt t="11369" x="2690813" y="1606550"/>
          <p14:tracePt t="11386" x="2573338" y="1606550"/>
          <p14:tracePt t="11403" x="2462213" y="1606550"/>
          <p14:tracePt t="11419" x="2332038" y="1612900"/>
          <p14:tracePt t="11436" x="2208213" y="1612900"/>
          <p14:tracePt t="11453" x="2097088" y="1612900"/>
          <p14:tracePt t="11469" x="2011363" y="1612900"/>
          <p14:tracePt t="11486" x="1920875" y="1619250"/>
          <p14:tracePt t="11503" x="1847850" y="1612900"/>
          <p14:tracePt t="11519" x="1822450" y="1612900"/>
          <p14:tracePt t="11536" x="1816100" y="1612900"/>
          <p14:tracePt t="11864" x="1816100" y="1606550"/>
          <p14:tracePt t="11883" x="1822450" y="1606550"/>
          <p14:tracePt t="11888" x="1828800" y="1606550"/>
          <p14:tracePt t="11903" x="1835150" y="1606550"/>
          <p14:tracePt t="11904" x="1854200" y="1606550"/>
          <p14:tracePt t="11919" x="1874838" y="1606550"/>
          <p14:tracePt t="11936" x="1927225" y="1606550"/>
          <p14:tracePt t="11953" x="1973263" y="1606550"/>
          <p14:tracePt t="11969" x="2038350" y="1600200"/>
          <p14:tracePt t="11986" x="2116138" y="1600200"/>
          <p14:tracePt t="12002" x="2193925" y="1600200"/>
          <p14:tracePt t="12019" x="2279650" y="1600200"/>
          <p14:tracePt t="12036" x="2370138" y="1600200"/>
          <p14:tracePt t="12052" x="2449513" y="1600200"/>
          <p14:tracePt t="12069" x="2533650" y="1600200"/>
          <p14:tracePt t="12086" x="2625725" y="1600200"/>
          <p14:tracePt t="12102" x="2709863" y="1600200"/>
          <p14:tracePt t="12119" x="2789238" y="1600200"/>
          <p14:tracePt t="12136" x="2894013" y="1600200"/>
          <p14:tracePt t="12153" x="2965450" y="1600200"/>
          <p14:tracePt t="12170" x="3024188" y="1600200"/>
          <p14:tracePt t="12186" x="3082925" y="1600200"/>
          <p14:tracePt t="12203" x="3135313" y="1600200"/>
          <p14:tracePt t="12219" x="3187700" y="1600200"/>
          <p14:tracePt t="12236" x="3252788" y="1600200"/>
          <p14:tracePt t="12252" x="3311525" y="1600200"/>
          <p14:tracePt t="12269" x="3351213" y="1600200"/>
          <p14:tracePt t="12286" x="3382963" y="1600200"/>
          <p14:tracePt t="12302" x="3395663" y="1600200"/>
          <p14:tracePt t="12319" x="3403600" y="1606550"/>
          <p14:tracePt t="12680" x="3409950" y="1606550"/>
          <p14:tracePt t="12704" x="3416300" y="1606550"/>
          <p14:tracePt t="12712" x="3422650" y="1606550"/>
          <p14:tracePt t="12744" x="3429000" y="1606550"/>
          <p14:tracePt t="12760" x="3441700" y="1612900"/>
          <p14:tracePt t="12768" x="3448050" y="1612900"/>
          <p14:tracePt t="12769" x="3462338" y="1612900"/>
          <p14:tracePt t="12785" x="3481388" y="1612900"/>
          <p14:tracePt t="12802" x="3500438" y="1612900"/>
          <p14:tracePt t="12819" x="3521075" y="1612900"/>
          <p14:tracePt t="12835" x="3540125" y="1612900"/>
          <p14:tracePt t="12852" x="3573463" y="1612900"/>
          <p14:tracePt t="12869" x="3592513" y="1612900"/>
          <p14:tracePt t="12885" x="3617913" y="1612900"/>
          <p14:tracePt t="12902" x="3657600" y="1612900"/>
          <p14:tracePt t="12919" x="3697288" y="1612900"/>
          <p14:tracePt t="12936" x="3749675" y="1612900"/>
          <p14:tracePt t="12952" x="3814763" y="1612900"/>
          <p14:tracePt t="12969" x="3860800" y="1612900"/>
          <p14:tracePt t="12985" x="3879850" y="1612900"/>
          <p14:tracePt t="13002" x="3898900" y="1612900"/>
          <p14:tracePt t="13019" x="3919538" y="1612900"/>
          <p14:tracePt t="13035" x="3925888" y="1612900"/>
          <p14:tracePt t="13136" x="3911600" y="1612900"/>
          <p14:tracePt t="13144" x="3892550" y="1612900"/>
          <p14:tracePt t="13152" x="3867150" y="1612900"/>
          <p14:tracePt t="13169" x="3762375" y="1612900"/>
          <p14:tracePt t="13169" x="3598863" y="1612900"/>
          <p14:tracePt t="13185" x="3435350" y="1600200"/>
          <p14:tracePt t="13202" x="3330575" y="1593850"/>
          <p14:tracePt t="13219" x="3278188" y="1593850"/>
          <p14:tracePt t="13235" x="3271838" y="1593850"/>
          <p14:tracePt t="13252" x="3271838" y="1600200"/>
          <p14:tracePt t="13269" x="3311525" y="1606550"/>
          <p14:tracePt t="13285" x="3429000" y="1639888"/>
          <p14:tracePt t="13302" x="3617913" y="1665288"/>
          <p14:tracePt t="13319" x="3905250" y="1671638"/>
          <p14:tracePt t="13335" x="4278313" y="1671638"/>
          <p14:tracePt t="13352" x="4748213" y="1684338"/>
          <p14:tracePt t="13369" x="4951413" y="1717675"/>
          <p14:tracePt t="13385" x="5113338" y="1724025"/>
          <p14:tracePt t="13402" x="5211763" y="1724025"/>
          <p14:tracePt t="13418" x="5238750" y="1724025"/>
          <p14:tracePt t="13456" x="5232400" y="1724025"/>
          <p14:tracePt t="13472" x="5224463" y="1724025"/>
          <p14:tracePt t="13480" x="5218113" y="1724025"/>
          <p14:tracePt t="13488" x="5165725" y="1724025"/>
          <p14:tracePt t="13502" x="5075238" y="1717675"/>
          <p14:tracePt t="13518" x="4937125" y="1698625"/>
          <p14:tracePt t="13535" x="4722813" y="1671638"/>
          <p14:tracePt t="13552" x="4297363" y="1612900"/>
          <p14:tracePt t="13569" x="4127500" y="1600200"/>
          <p14:tracePt t="13585" x="4022725" y="1600200"/>
          <p14:tracePt t="13602" x="3990975" y="1593850"/>
          <p14:tracePt t="13648" x="3997325" y="1593850"/>
          <p14:tracePt t="13656" x="4016375" y="1593850"/>
          <p14:tracePt t="13668" x="4049713" y="1593850"/>
          <p14:tracePt t="13669" x="4160838" y="1593850"/>
          <p14:tracePt t="13685" x="4318000" y="1600200"/>
          <p14:tracePt t="13702" x="4494213" y="1600200"/>
          <p14:tracePt t="13718" x="4656138" y="1619250"/>
          <p14:tracePt t="13735" x="4813300" y="1619250"/>
          <p14:tracePt t="13752" x="4937125" y="1619250"/>
          <p14:tracePt t="13768" x="4957763" y="1619250"/>
          <p14:tracePt t="13848" x="4951413" y="1619250"/>
          <p14:tracePt t="13856" x="4945063" y="1619250"/>
          <p14:tracePt t="13857" x="4937125" y="1619250"/>
          <p14:tracePt t="13868" x="4930775" y="1619250"/>
          <p14:tracePt t="15688" x="4937125" y="1619250"/>
          <p14:tracePt t="15696" x="4957763" y="1625600"/>
          <p14:tracePt t="15704" x="4970463" y="1633538"/>
          <p14:tracePt t="15718" x="4995863" y="1646238"/>
          <p14:tracePt t="15735" x="5022850" y="1652588"/>
          <p14:tracePt t="15751" x="5054600" y="1671638"/>
          <p14:tracePt t="15768" x="5094288" y="1684338"/>
          <p14:tracePt t="15784" x="5113338" y="1704975"/>
          <p14:tracePt t="15801" x="5127625" y="1704975"/>
          <p14:tracePt t="15818" x="5140325" y="1711325"/>
          <p14:tracePt t="15834" x="5140325" y="1724025"/>
          <p14:tracePt t="15851" x="5140325" y="1744663"/>
          <p14:tracePt t="15867" x="5140325" y="1757363"/>
          <p14:tracePt t="15884" x="5140325" y="1776413"/>
          <p14:tracePt t="15901" x="5140325" y="1789113"/>
          <p14:tracePt t="15918" x="5127625" y="1809750"/>
          <p14:tracePt t="15934" x="5094288" y="1847850"/>
          <p14:tracePt t="15951" x="5035550" y="1900238"/>
          <p14:tracePt t="15968" x="4911725" y="1992313"/>
          <p14:tracePt t="15984" x="4840288" y="2038350"/>
          <p14:tracePt t="16001" x="4800600" y="2063750"/>
          <p14:tracePt t="16018" x="4794250" y="2063750"/>
          <p14:tracePt t="18552" x="4787900" y="2063750"/>
          <p14:tracePt t="18560" x="4781550" y="2070100"/>
          <p14:tracePt t="18568" x="4760913" y="2070100"/>
          <p14:tracePt t="18583" x="4735513" y="2070100"/>
          <p14:tracePt t="18583" x="4605338" y="2082800"/>
          <p14:tracePt t="18600" x="4494213" y="2082800"/>
          <p14:tracePt t="18617" x="4368800" y="2082800"/>
          <p14:tracePt t="18633" x="4259263" y="2082800"/>
          <p14:tracePt t="18650" x="4160838" y="2082800"/>
          <p14:tracePt t="18666" x="4068763" y="2082800"/>
          <p14:tracePt t="18683" x="3963988" y="2082800"/>
          <p14:tracePt t="18700" x="3846513" y="2082800"/>
          <p14:tracePt t="18717" x="3716338" y="2082800"/>
          <p14:tracePt t="18733" x="3586163" y="2082800"/>
          <p14:tracePt t="18750" x="3448050" y="2082800"/>
          <p14:tracePt t="18766" x="3330575" y="2082800"/>
          <p14:tracePt t="18783" x="3246438" y="2082800"/>
          <p14:tracePt t="18800" x="3160713" y="2082800"/>
          <p14:tracePt t="18816" x="3128963" y="2082800"/>
          <p14:tracePt t="18833" x="3116263" y="2090738"/>
          <p14:tracePt t="18850" x="3101975" y="2090738"/>
          <p14:tracePt t="18866" x="3095625" y="2090738"/>
          <p14:tracePt t="18883" x="3070225" y="2090738"/>
          <p14:tracePt t="18900" x="3036888" y="2090738"/>
          <p14:tracePt t="18916" x="3005138" y="2090738"/>
          <p14:tracePt t="18933" x="2978150" y="2090738"/>
          <p14:tracePt t="18950" x="2965450" y="2090738"/>
          <p14:tracePt t="19064" x="2971800" y="2090738"/>
          <p14:tracePt t="19075" x="2984500" y="2090738"/>
          <p14:tracePt t="19083" x="2997200" y="2090738"/>
          <p14:tracePt t="19083" x="3030538" y="2090738"/>
          <p14:tracePt t="19100" x="3082925" y="2090738"/>
          <p14:tracePt t="19116" x="3154363" y="2090738"/>
          <p14:tracePt t="19133" x="3233738" y="2090738"/>
          <p14:tracePt t="19150" x="3330575" y="2090738"/>
          <p14:tracePt t="19166" x="3441700" y="2090738"/>
          <p14:tracePt t="19183" x="3540125" y="2090738"/>
          <p14:tracePt t="19200" x="3697288" y="2090738"/>
          <p14:tracePt t="19216" x="3794125" y="2090738"/>
          <p14:tracePt t="19233" x="3898900" y="2090738"/>
          <p14:tracePt t="19250" x="3990975" y="2090738"/>
          <p14:tracePt t="19266" x="4081463" y="2090738"/>
          <p14:tracePt t="19283" x="4154488" y="2090738"/>
          <p14:tracePt t="19299" x="4186238" y="2090738"/>
          <p14:tracePt t="20760" x="4198938" y="2090738"/>
          <p14:tracePt t="20768" x="4278313" y="2090738"/>
          <p14:tracePt t="20784" x="4324350" y="2090738"/>
          <p14:tracePt t="20799" x="4376738" y="2090738"/>
          <p14:tracePt t="20799" x="4565650" y="2097088"/>
          <p14:tracePt t="20816" x="4716463" y="2097088"/>
          <p14:tracePt t="20832" x="4878388" y="2109788"/>
          <p14:tracePt t="20849" x="5016500" y="2116138"/>
          <p14:tracePt t="20866" x="5140325" y="2116138"/>
          <p14:tracePt t="20882" x="5270500" y="2122488"/>
          <p14:tracePt t="20899" x="5375275" y="2128838"/>
          <p14:tracePt t="20915" x="5505450" y="2128838"/>
          <p14:tracePt t="20932" x="5622925" y="2128838"/>
          <p14:tracePt t="20949" x="5754688" y="2128838"/>
          <p14:tracePt t="20965" x="5891213" y="2128838"/>
          <p14:tracePt t="20982" x="6027738" y="2135188"/>
          <p14:tracePt t="20999" x="6159500" y="2149475"/>
          <p14:tracePt t="21015" x="6342063" y="2181225"/>
          <p14:tracePt t="21032" x="6413500" y="2208213"/>
          <p14:tracePt t="21049" x="6453188" y="2220913"/>
          <p14:tracePt t="21104" x="6440488" y="2233613"/>
          <p14:tracePt t="21112" x="6440488" y="2239963"/>
          <p14:tracePt t="21120" x="6419850" y="2260600"/>
          <p14:tracePt t="21128" x="6407150" y="2279650"/>
          <p14:tracePt t="21136" x="6348413" y="2332038"/>
          <p14:tracePt t="21150" x="6276975" y="2397125"/>
          <p14:tracePt t="21165" x="6230938" y="2455863"/>
          <p14:tracePt t="21182" x="6197600" y="2489200"/>
          <p14:tracePt t="21199" x="6159500" y="2514600"/>
          <p14:tracePt t="21215" x="6146800" y="2540000"/>
          <p14:tracePt t="21232" x="6132513" y="2547938"/>
          <p14:tracePt t="26697" x="6138863" y="2554288"/>
          <p14:tracePt t="26704" x="6146800" y="2554288"/>
          <p14:tracePt t="26712" x="6153150" y="2560638"/>
          <p14:tracePt t="26720" x="6184900" y="2566988"/>
          <p14:tracePt t="26731" x="6197600" y="2573338"/>
          <p14:tracePt t="26748" x="6218238" y="2579688"/>
          <p14:tracePt t="26764" x="6230938" y="2579688"/>
          <p14:tracePt t="26781" x="6237288" y="2573338"/>
          <p14:tracePt t="26798" x="6237288" y="2554288"/>
          <p14:tracePt t="27184" x="6224588" y="2554288"/>
          <p14:tracePt t="27200" x="6218238" y="2560638"/>
          <p14:tracePt t="27208" x="6211888" y="2566988"/>
          <p14:tracePt t="27224" x="6211888" y="2579688"/>
          <p14:tracePt t="27232" x="6211888" y="2586038"/>
          <p14:tracePt t="27240" x="6205538" y="2579688"/>
          <p14:tracePt t="27248" x="6205538" y="2573338"/>
          <p14:tracePt t="28177" x="6197600" y="2586038"/>
          <p14:tracePt t="28180" x="6197600" y="2592388"/>
          <p14:tracePt t="28187" x="6191250" y="2592388"/>
          <p14:tracePt t="28198" x="6191250" y="2613025"/>
          <p14:tracePt t="28215" x="6184900" y="2625725"/>
          <p14:tracePt t="28232" x="6184900" y="2638425"/>
          <p14:tracePt t="28248" x="6178550" y="2665413"/>
          <p14:tracePt t="28265" x="6146800" y="2697163"/>
          <p14:tracePt t="28281" x="6132513" y="2709863"/>
          <p14:tracePt t="28298" x="6113463" y="2730500"/>
          <p14:tracePt t="28315" x="6073775" y="2755900"/>
          <p14:tracePt t="28331" x="6042025" y="2776538"/>
          <p14:tracePt t="28348" x="5989638" y="2789238"/>
          <p14:tracePt t="28365" x="5924550" y="2801938"/>
          <p14:tracePt t="28381" x="5832475" y="2820988"/>
          <p14:tracePt t="28398" x="5748338" y="2841625"/>
          <p14:tracePt t="28415" x="5668963" y="2854325"/>
          <p14:tracePt t="28431" x="5584825" y="2867025"/>
          <p14:tracePt t="28448" x="5526088" y="2887663"/>
          <p14:tracePt t="28465" x="5492750" y="2894013"/>
          <p14:tracePt t="28481" x="5480050" y="2900363"/>
          <p14:tracePt t="28498" x="5461000" y="2906713"/>
          <p14:tracePt t="28515" x="5453063" y="2913063"/>
          <p14:tracePt t="28531" x="5446713" y="2913063"/>
          <p14:tracePt t="28548" x="5446713" y="2925763"/>
          <p14:tracePt t="28564" x="5440363" y="2925763"/>
          <p14:tracePt t="28581" x="5434013" y="2938463"/>
          <p14:tracePt t="28598" x="5427663" y="2952750"/>
          <p14:tracePt t="28615" x="5408613" y="2978150"/>
          <p14:tracePt t="28631" x="5394325" y="3017838"/>
          <p14:tracePt t="28648" x="5349875" y="3063875"/>
          <p14:tracePt t="28664" x="5303838" y="3108325"/>
          <p14:tracePt t="28681" x="5232400" y="3181350"/>
          <p14:tracePt t="28698" x="5180013" y="3225800"/>
          <p14:tracePt t="28715" x="5113338" y="3252788"/>
          <p14:tracePt t="28731" x="5081588" y="3259138"/>
          <p14:tracePt t="28748" x="5022850" y="3265488"/>
          <p14:tracePt t="28764" x="4945063" y="3271838"/>
          <p14:tracePt t="28781" x="4840288" y="3271838"/>
          <p14:tracePt t="28798" x="4729163" y="3271838"/>
          <p14:tracePt t="28814" x="4597400" y="3271838"/>
          <p14:tracePt t="28831" x="4454525" y="3271838"/>
          <p14:tracePt t="28848" x="4330700" y="3271838"/>
          <p14:tracePt t="28864" x="4206875" y="3284538"/>
          <p14:tracePt t="28881" x="4043363" y="3317875"/>
          <p14:tracePt t="28898" x="3957638" y="3330575"/>
          <p14:tracePt t="28914" x="3860800" y="3357563"/>
          <p14:tracePt t="28931" x="3768725" y="3382963"/>
          <p14:tracePt t="28948" x="3703638" y="3389313"/>
          <p14:tracePt t="28964" x="3632200" y="3422650"/>
          <p14:tracePt t="28981" x="3521075" y="3448050"/>
          <p14:tracePt t="28998" x="3429000" y="3462338"/>
          <p14:tracePt t="29014" x="3357563" y="3475038"/>
          <p14:tracePt t="29031" x="3311525" y="3487738"/>
          <p14:tracePt t="29048" x="3252788" y="3500438"/>
          <p14:tracePt t="29064" x="3194050" y="3506788"/>
          <p14:tracePt t="29081" x="3108325" y="3513138"/>
          <p14:tracePt t="29098" x="3043238" y="3513138"/>
          <p14:tracePt t="29114" x="2990850" y="3521075"/>
          <p14:tracePt t="29131" x="2925763" y="3527425"/>
          <p14:tracePt t="29148" x="2867025" y="3540125"/>
          <p14:tracePt t="29164" x="2820988" y="3540125"/>
          <p14:tracePt t="29181" x="2782888" y="3540125"/>
          <p14:tracePt t="29198" x="2755900" y="3552825"/>
          <p14:tracePt t="29214" x="2730500" y="3552825"/>
          <p14:tracePt t="29489" x="2736850" y="3552825"/>
          <p14:tracePt t="29497" x="2743200" y="3552825"/>
          <p14:tracePt t="29505" x="2755900" y="3552825"/>
          <p14:tracePt t="29505" x="2762250" y="3552825"/>
          <p14:tracePt t="29514" x="2795588" y="3552825"/>
          <p14:tracePt t="29531" x="2841625" y="3552825"/>
          <p14:tracePt t="29547" x="2894013" y="3552825"/>
          <p14:tracePt t="29564" x="2971800" y="3552825"/>
          <p14:tracePt t="29581" x="3055938" y="3552825"/>
          <p14:tracePt t="29597" x="3135313" y="3552825"/>
          <p14:tracePt t="29614" x="3219450" y="3559175"/>
          <p14:tracePt t="29631" x="3298825" y="3559175"/>
          <p14:tracePt t="29648" x="3382963" y="3559175"/>
          <p14:tracePt t="29664" x="3462338" y="3559175"/>
          <p14:tracePt t="29681" x="3586163" y="3559175"/>
          <p14:tracePt t="29697" x="3651250" y="3559175"/>
          <p14:tracePt t="29714" x="3735388" y="3559175"/>
          <p14:tracePt t="29731" x="3802063" y="3559175"/>
          <p14:tracePt t="29747" x="3873500" y="3559175"/>
          <p14:tracePt t="29764" x="3944938" y="3559175"/>
          <p14:tracePt t="29781" x="4016375" y="3559175"/>
          <p14:tracePt t="29797" x="4089400" y="3559175"/>
          <p14:tracePt t="29814" x="4167188" y="3565525"/>
          <p14:tracePt t="29831" x="4219575" y="3565525"/>
          <p14:tracePt t="29847" x="4265613" y="3565525"/>
          <p14:tracePt t="29864" x="4297363" y="3565525"/>
          <p14:tracePt t="29881" x="4310063" y="3565525"/>
          <p14:tracePt t="29897" x="4318000" y="3565525"/>
          <p14:tracePt t="31297" x="4324350" y="3565525"/>
          <p14:tracePt t="31307" x="4330700" y="3565525"/>
          <p14:tracePt t="31313" x="4337050" y="3565525"/>
          <p14:tracePt t="31330" x="4349750" y="3565525"/>
          <p14:tracePt t="31331" x="4362450" y="3565525"/>
          <p14:tracePt t="31347" x="4389438" y="3565525"/>
          <p14:tracePt t="31363" x="4395788" y="3565525"/>
          <p14:tracePt t="31380" x="4402138" y="3573463"/>
          <p14:tracePt t="31397" x="4408488" y="3573463"/>
          <p14:tracePt t="31433" x="4414838" y="3573463"/>
          <p14:tracePt t="31441" x="4421188" y="3573463"/>
          <p14:tracePt t="31448" x="4448175" y="3573463"/>
          <p14:tracePt t="31463" x="4473575" y="3573463"/>
          <p14:tracePt t="31480" x="4506913" y="3579813"/>
          <p14:tracePt t="31497" x="4584700" y="3605213"/>
          <p14:tracePt t="31513" x="4643438" y="3605213"/>
          <p14:tracePt t="31530" x="4683125" y="3611563"/>
          <p14:tracePt t="31547" x="4741863" y="3624263"/>
          <p14:tracePt t="31563" x="4775200" y="3632200"/>
          <p14:tracePt t="31580" x="4840288" y="3644900"/>
          <p14:tracePt t="31597" x="4911725" y="3657600"/>
          <p14:tracePt t="31613" x="4995863" y="3657600"/>
          <p14:tracePt t="31630" x="5094288" y="3657600"/>
          <p14:tracePt t="31647" x="5199063" y="3663950"/>
          <p14:tracePt t="31663" x="5303838" y="3663950"/>
          <p14:tracePt t="31680" x="5421313" y="3670300"/>
          <p14:tracePt t="31697" x="5591175" y="3670300"/>
          <p14:tracePt t="31713" x="5702300" y="3670300"/>
          <p14:tracePt t="31730" x="5807075" y="3651250"/>
          <p14:tracePt t="31747" x="5884863" y="3638550"/>
          <p14:tracePt t="31763" x="5995988" y="3611563"/>
          <p14:tracePt t="31780" x="6094413" y="3579813"/>
          <p14:tracePt t="31797" x="6191250" y="3533775"/>
          <p14:tracePt t="31813" x="6283325" y="3487738"/>
          <p14:tracePt t="31830" x="6348413" y="3454400"/>
          <p14:tracePt t="31847" x="6394450" y="3409950"/>
          <p14:tracePt t="31863" x="6453188" y="3357563"/>
          <p14:tracePt t="31880" x="6484938" y="3311525"/>
          <p14:tracePt t="31897" x="6492875" y="3265488"/>
          <p14:tracePt t="31913" x="6492875" y="3246438"/>
          <p14:tracePt t="31930" x="6465888" y="3219450"/>
          <p14:tracePt t="31947" x="6434138" y="3194050"/>
          <p14:tracePt t="31963" x="6361113" y="3141663"/>
          <p14:tracePt t="31980" x="6283325" y="3089275"/>
          <p14:tracePt t="31997" x="6191250" y="3017838"/>
          <p14:tracePt t="32013" x="6094413" y="2959100"/>
          <p14:tracePt t="32030" x="5983288" y="2932113"/>
          <p14:tracePt t="32047" x="5897563" y="2913063"/>
          <p14:tracePt t="32063" x="5851525" y="2894013"/>
          <p14:tracePt t="32080" x="5807075" y="2894013"/>
          <p14:tracePt t="32096" x="5740400" y="2894013"/>
          <p14:tracePt t="32113" x="5675313" y="2900363"/>
          <p14:tracePt t="32130" x="5616575" y="2919413"/>
          <p14:tracePt t="32146" x="5557838" y="2932113"/>
          <p14:tracePt t="32163" x="5486400" y="2932113"/>
          <p14:tracePt t="32180" x="5434013" y="2932113"/>
          <p14:tracePt t="32197" x="5368925" y="2932113"/>
          <p14:tracePt t="32213" x="5329238" y="2932113"/>
          <p14:tracePt t="32230" x="5303838" y="2932113"/>
          <p14:tracePt t="32265" x="5297488" y="2938463"/>
          <p14:tracePt t="32353" x="5303838" y="2946400"/>
          <p14:tracePt t="32361" x="5316538" y="2946400"/>
          <p14:tracePt t="32369" x="5322888" y="2952750"/>
          <p14:tracePt t="32375" x="5349875" y="2952750"/>
          <p14:tracePt t="32380" x="5387975" y="2952750"/>
          <p14:tracePt t="32396" x="5421313" y="2959100"/>
          <p14:tracePt t="32413" x="5440363" y="2959100"/>
          <p14:tracePt t="32430" x="5446713" y="2959100"/>
          <p14:tracePt t="32521" x="5434013" y="2959100"/>
          <p14:tracePt t="32529" x="5421313" y="2959100"/>
          <p14:tracePt t="32533" x="5402263" y="2959100"/>
          <p14:tracePt t="32546" x="5387975" y="2959100"/>
          <p14:tracePt t="32563" x="5368925" y="2965450"/>
          <p14:tracePt t="32580" x="5362575" y="2965450"/>
          <p14:tracePt t="32649" x="5368925" y="2965450"/>
          <p14:tracePt t="32657" x="5394325" y="2965450"/>
          <p14:tracePt t="32665" x="5421313" y="2965450"/>
          <p14:tracePt t="32669" x="5461000" y="2965450"/>
          <p14:tracePt t="32680" x="5532438" y="2965450"/>
          <p14:tracePt t="32696" x="5564188" y="2971800"/>
          <p14:tracePt t="32777" x="5545138" y="2965450"/>
          <p14:tracePt t="32785" x="5532438" y="2965450"/>
          <p14:tracePt t="32793" x="5519738" y="2965450"/>
          <p14:tracePt t="32801" x="5499100" y="2965450"/>
          <p14:tracePt t="32813" x="5486400" y="2965450"/>
          <p14:tracePt t="32921" x="5492750" y="2965450"/>
          <p14:tracePt t="32929" x="5505450" y="2971800"/>
          <p14:tracePt t="32937" x="5519738" y="2971800"/>
          <p14:tracePt t="32946" x="5532438" y="2971800"/>
          <p14:tracePt t="32953" x="5538788" y="2971800"/>
          <p14:tracePt t="33633" x="5532438" y="2971800"/>
          <p14:tracePt t="33649" x="5505450" y="2971800"/>
          <p14:tracePt t="33663" x="5486400" y="2978150"/>
          <p14:tracePt t="33663" x="5440363" y="2978150"/>
          <p14:tracePt t="33679" x="5375275" y="2990850"/>
          <p14:tracePt t="33696" x="5322888" y="3017838"/>
          <p14:tracePt t="33713" x="5276850" y="3036888"/>
          <p14:tracePt t="33769" x="5283200" y="3036888"/>
          <p14:tracePt t="33777" x="5310188" y="3036888"/>
          <p14:tracePt t="33785" x="5381625" y="3036888"/>
          <p14:tracePt t="33801" x="5408613" y="3036888"/>
          <p14:tracePt t="33809" x="5446713" y="3036888"/>
          <p14:tracePt t="33817" x="5499100" y="3036888"/>
          <p14:tracePt t="33829" x="5557838" y="3036888"/>
          <p14:tracePt t="33846" x="5597525" y="3036888"/>
          <p14:tracePt t="33863" x="5610225" y="3036888"/>
          <p14:tracePt t="33913" x="5603875" y="3036888"/>
          <p14:tracePt t="33921" x="5597525" y="3043238"/>
          <p14:tracePt t="33929" x="5584825" y="3043238"/>
          <p14:tracePt t="33929" x="5551488" y="3049588"/>
          <p14:tracePt t="33946" x="5532438" y="3055938"/>
          <p14:tracePt t="33962" x="5505450" y="3055938"/>
          <p14:tracePt t="33979" x="5492750" y="3063875"/>
          <p14:tracePt t="34073" x="5492750" y="3055938"/>
          <p14:tracePt t="34081" x="5505450" y="3049588"/>
          <p14:tracePt t="34088" x="5511800" y="3049588"/>
          <p14:tracePt t="34097" x="5526088" y="3049588"/>
          <p14:tracePt t="34913" x="5532438" y="3049588"/>
          <p14:tracePt t="34921" x="5551488" y="3049588"/>
          <p14:tracePt t="34929" x="5570538" y="3043238"/>
          <p14:tracePt t="34937" x="5610225" y="3036888"/>
          <p14:tracePt t="34946" x="5649913" y="3036888"/>
          <p14:tracePt t="34962" x="5695950" y="3030538"/>
          <p14:tracePt t="34979" x="5734050" y="3024188"/>
          <p14:tracePt t="34995" x="5780088" y="3024188"/>
          <p14:tracePt t="35012" x="5819775" y="3024188"/>
          <p14:tracePt t="35029" x="5859463" y="3017838"/>
          <p14:tracePt t="35045" x="5910263" y="3017838"/>
          <p14:tracePt t="35062" x="5976938" y="3024188"/>
          <p14:tracePt t="35079" x="6054725" y="3043238"/>
          <p14:tracePt t="35095" x="6153150" y="3082925"/>
          <p14:tracePt t="35112" x="6237288" y="3148013"/>
          <p14:tracePt t="35129" x="6375400" y="3225800"/>
          <p14:tracePt t="35145" x="6419850" y="3298825"/>
          <p14:tracePt t="35162" x="6440488" y="3336925"/>
          <p14:tracePt t="35179" x="6440488" y="3370263"/>
          <p14:tracePt t="35195" x="6426200" y="3395663"/>
          <p14:tracePt t="35212" x="6407150" y="3422650"/>
          <p14:tracePt t="35229" x="6342063" y="3448050"/>
          <p14:tracePt t="35245" x="6256338" y="3481388"/>
          <p14:tracePt t="35262" x="6138863" y="3506788"/>
          <p14:tracePt t="35279" x="6048375" y="3527425"/>
          <p14:tracePt t="35295" x="5962650" y="3540125"/>
          <p14:tracePt t="35312" x="5897563" y="3540125"/>
          <p14:tracePt t="35328" x="5878513" y="3540125"/>
          <p14:tracePt t="35425" x="5884863" y="3533775"/>
          <p14:tracePt t="35433" x="5884863" y="3527425"/>
          <p14:tracePt t="35445" x="5891213" y="3521075"/>
          <p14:tracePt t="35445" x="5918200" y="3500438"/>
          <p14:tracePt t="35462" x="5937250" y="3487738"/>
          <p14:tracePt t="35478" x="5956300" y="3475038"/>
          <p14:tracePt t="37337" x="5962650" y="3475038"/>
          <p14:tracePt t="37345" x="5976938" y="3475038"/>
          <p14:tracePt t="37361" x="6002338" y="3481388"/>
          <p14:tracePt t="37362" x="6035675" y="3500438"/>
          <p14:tracePt t="37378" x="6080125" y="3513138"/>
          <p14:tracePt t="37394" x="6165850" y="3533775"/>
          <p14:tracePt t="37411" x="6237288" y="3552825"/>
          <p14:tracePt t="37428" x="6270625" y="3579813"/>
          <p14:tracePt t="37444" x="6296025" y="3586163"/>
          <p14:tracePt t="37461" x="6302375" y="3598863"/>
          <p14:tracePt t="37478" x="6302375" y="3605213"/>
          <p14:tracePt t="37494" x="6302375" y="3617913"/>
          <p14:tracePt t="37511" x="6296025" y="3644900"/>
          <p14:tracePt t="37528" x="6276975" y="3676650"/>
          <p14:tracePt t="37544" x="6230938" y="3722688"/>
          <p14:tracePt t="37561" x="6218238" y="3741738"/>
          <p14:tracePt t="37578" x="6184900" y="3762375"/>
          <p14:tracePt t="37594" x="6165850" y="3781425"/>
          <p14:tracePt t="37611" x="6153150" y="3787775"/>
          <p14:tracePt t="37628" x="6153150" y="3781425"/>
          <p14:tracePt t="38001" x="6153150" y="3775075"/>
          <p14:tracePt t="38017" x="6153150" y="3768725"/>
          <p14:tracePt t="38025" x="6138863" y="3768725"/>
          <p14:tracePt t="38033" x="6132513" y="3741738"/>
          <p14:tracePt t="38048" x="6126163" y="3729038"/>
          <p14:tracePt t="38061" x="6119813" y="3709988"/>
          <p14:tracePt t="38441" x="6107113" y="3709988"/>
          <p14:tracePt t="38457" x="6094413" y="3709988"/>
          <p14:tracePt t="38466" x="6088063" y="3709988"/>
          <p14:tracePt t="38476" x="6073775" y="3709988"/>
          <p14:tracePt t="38482" x="6073775" y="3716338"/>
          <p14:tracePt t="38494" x="6080125" y="3709988"/>
          <p14:tracePt t="38511" x="6094413" y="3709988"/>
          <p14:tracePt t="38527" x="6100763" y="3709988"/>
          <p14:tracePt t="39009" x="6119813" y="3709988"/>
          <p14:tracePt t="39017" x="6153150" y="3709988"/>
          <p14:tracePt t="39025" x="6230938" y="3709988"/>
          <p14:tracePt t="39033" x="6283325" y="3709988"/>
          <p14:tracePt t="39044" x="6400800" y="3709988"/>
          <p14:tracePt t="39061" x="6524625" y="3697288"/>
          <p14:tracePt t="39078" x="6681788" y="3657600"/>
          <p14:tracePt t="39094" x="6805613" y="3598863"/>
          <p14:tracePt t="39110" x="6916738" y="3506788"/>
          <p14:tracePt t="39127" x="6975475" y="3416300"/>
          <p14:tracePt t="39144" x="7067550" y="3292475"/>
          <p14:tracePt t="39160" x="7216775" y="3036888"/>
          <p14:tracePt t="39177" x="7256463" y="2867025"/>
          <p14:tracePt t="39194" x="7269163" y="2690813"/>
          <p14:tracePt t="39210" x="7275513" y="2520950"/>
          <p14:tracePt t="39227" x="7275513" y="2344738"/>
          <p14:tracePt t="39244" x="7262813" y="2162175"/>
          <p14:tracePt t="39260" x="7262813" y="1985963"/>
          <p14:tracePt t="39277" x="7237413" y="1835150"/>
          <p14:tracePt t="39294" x="7178675" y="1704975"/>
          <p14:tracePt t="39311" x="7119938" y="1593850"/>
          <p14:tracePt t="39327" x="7067550" y="1508125"/>
          <p14:tracePt t="39344" x="6994525" y="1417638"/>
          <p14:tracePt t="39360" x="6923088" y="1287463"/>
          <p14:tracePt t="39377" x="6883400" y="1201738"/>
          <p14:tracePt t="39394" x="6845300" y="1109663"/>
          <p14:tracePt t="39410" x="6811963" y="1038225"/>
          <p14:tracePt t="39427" x="6786563" y="979488"/>
          <p14:tracePt t="39444" x="6759575" y="933450"/>
          <p14:tracePt t="39460" x="6740525" y="908050"/>
          <p14:tracePt t="39477" x="6727825" y="889000"/>
          <p14:tracePt t="39585" x="6727825" y="895350"/>
          <p14:tracePt t="39609" x="6727825" y="901700"/>
          <p14:tracePt t="39617" x="6734175" y="914400"/>
          <p14:tracePt t="39625" x="6740525" y="939800"/>
          <p14:tracePt t="39643" x="6759575" y="966788"/>
          <p14:tracePt t="39644" x="6799263" y="1012825"/>
          <p14:tracePt t="39660" x="6864350" y="1077913"/>
          <p14:tracePt t="39677" x="6929438" y="1149350"/>
          <p14:tracePt t="39693" x="7015163" y="1227138"/>
          <p14:tracePt t="39710" x="7112000" y="1319213"/>
          <p14:tracePt t="39727" x="7204075" y="1430338"/>
          <p14:tracePt t="39743" x="7281863" y="1574800"/>
          <p14:tracePt t="39760" x="7386638" y="1822450"/>
          <p14:tracePt t="39777" x="7407275" y="2017713"/>
          <p14:tracePt t="39793" x="7419975" y="2201863"/>
          <p14:tracePt t="39810" x="7432675" y="2384425"/>
          <p14:tracePt t="39827" x="7439025" y="2586038"/>
          <p14:tracePt t="39844" x="7439025" y="2801938"/>
          <p14:tracePt t="39860" x="7451725" y="2997200"/>
          <p14:tracePt t="39877" x="7426325" y="3246438"/>
          <p14:tracePt t="39893" x="7392988" y="3462338"/>
          <p14:tracePt t="39910" x="7289800" y="3709988"/>
          <p14:tracePt t="39927" x="7204075" y="3905250"/>
          <p14:tracePt t="39943" x="7105650" y="4089400"/>
          <p14:tracePt t="39960" x="6845300" y="4343400"/>
          <p14:tracePt t="39977" x="6707188" y="4441825"/>
          <p14:tracePt t="39993" x="6583363" y="4538663"/>
          <p14:tracePt t="40010" x="6472238" y="4618038"/>
          <p14:tracePt t="40027" x="6434138" y="4643438"/>
          <p14:tracePt t="40043" x="6426200" y="4643438"/>
          <p14:tracePt t="43131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Alternatives - Flowchart</a:t>
            </a:r>
            <a:endParaRPr lang="en-US" dirty="0"/>
          </a:p>
        </p:txBody>
      </p:sp>
      <p:pic>
        <p:nvPicPr>
          <p:cNvPr id="4" name="Picture 3" descr="flowchart_multiple_alternativ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4" y="1015656"/>
            <a:ext cx="4565123" cy="542208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15"/>
    </mc:Choice>
    <mc:Fallback xmlns="">
      <p:transition spd="slow" advTm="68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69" x="6426200" y="4643438"/>
          <p14:tracePt t="1428" x="6426200" y="4637088"/>
          <p14:tracePt t="1436" x="6440488" y="4630738"/>
          <p14:tracePt t="1444" x="6459538" y="4605338"/>
          <p14:tracePt t="1452" x="6484938" y="4578350"/>
          <p14:tracePt t="1468" x="6537325" y="4519613"/>
          <p14:tracePt t="1484" x="6564313" y="4460875"/>
          <p14:tracePt t="1500" x="6577013" y="4408488"/>
          <p14:tracePt t="1511" x="6577013" y="4318000"/>
          <p14:tracePt t="1531" x="6583363" y="4232275"/>
          <p14:tracePt t="1547" x="6583363" y="4140200"/>
          <p14:tracePt t="1563" x="6577013" y="4049713"/>
          <p14:tracePt t="1579" x="6551613" y="3944938"/>
          <p14:tracePt t="1595" x="6505575" y="3852863"/>
          <p14:tracePt t="1611" x="6440488" y="3756025"/>
          <p14:tracePt t="1628" x="6302375" y="3651250"/>
          <p14:tracePt t="1652" x="6249988" y="3598863"/>
          <p14:tracePt t="1668" x="6230938" y="3579813"/>
          <p14:tracePt t="1684" x="6211888" y="3573463"/>
          <p14:tracePt t="1995" x="6211888" y="3565525"/>
          <p14:tracePt t="2003" x="6211888" y="3546475"/>
          <p14:tracePt t="2011" x="6211888" y="3513138"/>
          <p14:tracePt t="2027" x="6211888" y="3454400"/>
          <p14:tracePt t="2043" x="6211888" y="3409950"/>
          <p14:tracePt t="2060" x="6211888" y="3351213"/>
          <p14:tracePt t="2076" x="6197600" y="3278188"/>
          <p14:tracePt t="2093" x="6197600" y="3194050"/>
          <p14:tracePt t="2110" x="6197600" y="3128963"/>
          <p14:tracePt t="2126" x="6191250" y="3030538"/>
          <p14:tracePt t="2143" x="6184900" y="2913063"/>
          <p14:tracePt t="2160" x="6178550" y="2801938"/>
          <p14:tracePt t="2176" x="6159500" y="2671763"/>
          <p14:tracePt t="2193" x="6132513" y="2533650"/>
          <p14:tracePt t="2210" x="6100763" y="2390775"/>
          <p14:tracePt t="2226" x="6035675" y="2273300"/>
          <p14:tracePt t="2243" x="5943600" y="2097088"/>
          <p14:tracePt t="2260" x="5897563" y="2011363"/>
          <p14:tracePt t="2276" x="5845175" y="1933575"/>
          <p14:tracePt t="2294" x="5813425" y="1906588"/>
          <p14:tracePt t="2310" x="5799138" y="1893888"/>
          <p14:tracePt t="3091" x="5799138" y="1887538"/>
          <p14:tracePt t="3099" x="5799138" y="1874838"/>
          <p14:tracePt t="3107" x="5799138" y="1854200"/>
          <p14:tracePt t="3126" x="5799138" y="1795463"/>
          <p14:tracePt t="3126" x="5813425" y="1724025"/>
          <p14:tracePt t="3143" x="5813425" y="1658938"/>
          <p14:tracePt t="3159" x="5819775" y="1612900"/>
          <p14:tracePt t="3176" x="5832475" y="1566863"/>
          <p14:tracePt t="3193" x="5838825" y="1535113"/>
          <p14:tracePt t="3209" x="5851525" y="1501775"/>
          <p14:tracePt t="3226" x="5878513" y="1476375"/>
          <p14:tracePt t="3243" x="5910263" y="1436688"/>
          <p14:tracePt t="3259" x="5937250" y="1423988"/>
          <p14:tracePt t="3276" x="5956300" y="1404938"/>
          <p14:tracePt t="3293" x="5969000" y="1397000"/>
          <p14:tracePt t="3309" x="5969000" y="1390650"/>
          <p14:tracePt t="3491" x="5976938" y="1377950"/>
          <p14:tracePt t="3499" x="5989638" y="1365250"/>
          <p14:tracePt t="3509" x="5989638" y="1358900"/>
          <p14:tracePt t="3510" x="5989638" y="1352550"/>
          <p14:tracePt t="3526" x="5989638" y="1331913"/>
          <p14:tracePt t="3543" x="5989638" y="1325563"/>
          <p14:tracePt t="3559" x="5989638" y="1319213"/>
          <p14:tracePt t="3576" x="5989638" y="1312863"/>
          <p14:tracePt t="3593" x="5983288" y="1312863"/>
          <p14:tracePt t="3609" x="5969000" y="1306513"/>
          <p14:tracePt t="3626" x="5943600" y="1293813"/>
          <p14:tracePt t="3643" x="5918200" y="1279525"/>
          <p14:tracePt t="4307" x="5924550" y="1279525"/>
          <p14:tracePt t="4315" x="5930900" y="1273175"/>
          <p14:tracePt t="4331" x="5937250" y="1266825"/>
          <p14:tracePt t="4343" x="5943600" y="1266825"/>
          <p14:tracePt t="4363" x="5949950" y="1260475"/>
          <p14:tracePt t="4387" x="5956300" y="1260475"/>
          <p14:tracePt t="4403" x="5962650" y="1254125"/>
          <p14:tracePt t="4419" x="5969000" y="1247775"/>
          <p14:tracePt t="4435" x="5976938" y="1247775"/>
          <p14:tracePt t="4443" x="5983288" y="1241425"/>
          <p14:tracePt t="4451" x="5989638" y="1241425"/>
          <p14:tracePt t="4459" x="5995988" y="1227138"/>
          <p14:tracePt t="4476" x="6002338" y="1220788"/>
          <p14:tracePt t="4492" x="6008688" y="1214438"/>
          <p14:tracePt t="4509" x="6015038" y="1208088"/>
          <p14:tracePt t="4525" x="6015038" y="1201738"/>
          <p14:tracePt t="4542" x="6021388" y="1195388"/>
          <p14:tracePt t="4587" x="6021388" y="1189038"/>
          <p14:tracePt t="4635" x="6021388" y="1182688"/>
          <p14:tracePt t="4659" x="6021388" y="1168400"/>
          <p14:tracePt t="4675" x="6021388" y="1162050"/>
          <p14:tracePt t="4697" x="6021388" y="1155700"/>
          <p14:tracePt t="4698" x="6015038" y="1149350"/>
          <p14:tracePt t="4709" x="6008688" y="1143000"/>
          <p14:tracePt t="4725" x="6008688" y="1136650"/>
          <p14:tracePt t="4763" x="6008688" y="1130300"/>
          <p14:tracePt t="4764" x="6008688" y="1123950"/>
          <p14:tracePt t="4775" x="6002338" y="1123950"/>
          <p14:tracePt t="4792" x="6002338" y="1117600"/>
          <p14:tracePt t="4809" x="6002338" y="1109663"/>
          <p14:tracePt t="4825" x="6002338" y="1103313"/>
          <p14:tracePt t="4842" x="6002338" y="1090613"/>
          <p14:tracePt t="4859" x="6002338" y="1071563"/>
          <p14:tracePt t="4876" x="6002338" y="1058863"/>
          <p14:tracePt t="4892" x="6002338" y="1050925"/>
          <p14:tracePt t="5043" x="5995988" y="1044575"/>
          <p14:tracePt t="5051" x="5995988" y="1038225"/>
          <p14:tracePt t="5059" x="5976938" y="1031875"/>
          <p14:tracePt t="5075" x="5937250" y="1012825"/>
          <p14:tracePt t="5075" x="5872163" y="992188"/>
          <p14:tracePt t="5092" x="5761038" y="966788"/>
          <p14:tracePt t="5109" x="5649913" y="939800"/>
          <p14:tracePt t="5125" x="5538788" y="933450"/>
          <p14:tracePt t="5142" x="5446713" y="933450"/>
          <p14:tracePt t="5159" x="5341938" y="933450"/>
          <p14:tracePt t="5175" x="5245100" y="947738"/>
          <p14:tracePt t="5192" x="5146675" y="992188"/>
          <p14:tracePt t="5209" x="5081588" y="1025525"/>
          <p14:tracePt t="5225" x="5022850" y="1084263"/>
          <p14:tracePt t="5242" x="4989513" y="1123950"/>
          <p14:tracePt t="5259" x="4983163" y="1176338"/>
          <p14:tracePt t="5275" x="4983163" y="1208088"/>
          <p14:tracePt t="5292" x="4995863" y="1227138"/>
          <p14:tracePt t="5309" x="5010150" y="1247775"/>
          <p14:tracePt t="5325" x="5029200" y="1266825"/>
          <p14:tracePt t="5342" x="5035550" y="1287463"/>
          <p14:tracePt t="5359" x="5041900" y="1293813"/>
          <p14:tracePt t="5375" x="5048250" y="1306513"/>
          <p14:tracePt t="5392" x="5054600" y="1325563"/>
          <p14:tracePt t="5408" x="5062538" y="1346200"/>
          <p14:tracePt t="5425" x="5062538" y="1365250"/>
          <p14:tracePt t="5442" x="5062538" y="1390650"/>
          <p14:tracePt t="5458" x="5054600" y="1423988"/>
          <p14:tracePt t="5475" x="5054600" y="1443038"/>
          <p14:tracePt t="5492" x="5048250" y="1482725"/>
          <p14:tracePt t="5508" x="5041900" y="1516063"/>
          <p14:tracePt t="5526" x="5041900" y="1560513"/>
          <p14:tracePt t="5543" x="5022850" y="1612900"/>
          <p14:tracePt t="5559" x="5022850" y="1665288"/>
          <p14:tracePt t="5576" x="5022850" y="1724025"/>
          <p14:tracePt t="5593" x="5022850" y="1795463"/>
          <p14:tracePt t="5609" x="5022850" y="1912938"/>
          <p14:tracePt t="5626" x="5041900" y="2057400"/>
          <p14:tracePt t="5643" x="5041900" y="2233613"/>
          <p14:tracePt t="5659" x="5041900" y="2430463"/>
          <p14:tracePt t="5676" x="5041900" y="2547938"/>
          <p14:tracePt t="5693" x="5041900" y="2638425"/>
          <p14:tracePt t="5709" x="5041900" y="2736850"/>
          <p14:tracePt t="5726" x="5041900" y="2867025"/>
          <p14:tracePt t="5743" x="5041900" y="3024188"/>
          <p14:tracePt t="5759" x="5048250" y="3219450"/>
          <p14:tracePt t="5776" x="5048250" y="3409950"/>
          <p14:tracePt t="5793" x="5054600" y="3573463"/>
          <p14:tracePt t="5809" x="5062538" y="3722688"/>
          <p14:tracePt t="5826" x="5062538" y="3852863"/>
          <p14:tracePt t="5843" x="5068888" y="3984625"/>
          <p14:tracePt t="5859" x="5075238" y="4198938"/>
          <p14:tracePt t="5876" x="5062538" y="4395788"/>
          <p14:tracePt t="5893" x="5054600" y="4597400"/>
          <p14:tracePt t="5909" x="5054600" y="4794250"/>
          <p14:tracePt t="5926" x="5054600" y="4951413"/>
          <p14:tracePt t="5943" x="5054600" y="5054600"/>
          <p14:tracePt t="5959" x="5054600" y="5153025"/>
          <p14:tracePt t="5976" x="5048250" y="5224463"/>
          <p14:tracePt t="5993" x="5041900" y="5297488"/>
          <p14:tracePt t="6009" x="5041900" y="5362575"/>
          <p14:tracePt t="6026" x="5041900" y="5414963"/>
          <p14:tracePt t="6043" x="5041900" y="5434013"/>
          <p14:tracePt t="6059" x="5041900" y="5440363"/>
          <p14:tracePt t="6652" x="5041900" y="5434013"/>
          <p14:tracePt t="6666" x="5048250" y="5427663"/>
          <p14:tracePt t="6684" x="5048250" y="5421313"/>
          <p14:tracePt t="6700" x="5054600" y="5421313"/>
          <p14:tracePt t="6732" x="5048250" y="5421313"/>
          <p14:tracePt t="6956" x="5048250" y="5414963"/>
          <p14:tracePt t="6964" x="5054600" y="5414963"/>
          <p14:tracePt t="6972" x="5062538" y="5402263"/>
          <p14:tracePt t="6976" x="5075238" y="5387975"/>
          <p14:tracePt t="6992" x="5087938" y="5368925"/>
          <p14:tracePt t="7009" x="5100638" y="5356225"/>
          <p14:tracePt t="7026" x="5100638" y="5341938"/>
          <p14:tracePt t="7042" x="5113338" y="5329238"/>
          <p14:tracePt t="7059" x="5121275" y="5316538"/>
          <p14:tracePt t="7076" x="5127625" y="5297488"/>
          <p14:tracePt t="7093" x="5140325" y="5276850"/>
          <p14:tracePt t="7109" x="5159375" y="5257800"/>
          <p14:tracePt t="7126" x="5173663" y="5224463"/>
          <p14:tracePt t="7142" x="5186363" y="5186363"/>
          <p14:tracePt t="7159" x="5205413" y="5146675"/>
          <p14:tracePt t="7176" x="5224463" y="5106988"/>
          <p14:tracePt t="7192" x="5232400" y="5068888"/>
          <p14:tracePt t="7209" x="5251450" y="5035550"/>
          <p14:tracePt t="7226" x="5270500" y="4995863"/>
          <p14:tracePt t="7243" x="5283200" y="4957763"/>
          <p14:tracePt t="7259" x="5297488" y="4918075"/>
          <p14:tracePt t="7276" x="5303838" y="4884738"/>
          <p14:tracePt t="7292" x="5316538" y="4872038"/>
          <p14:tracePt t="7309" x="5316538" y="4865688"/>
          <p14:tracePt t="8260" x="5322888" y="4859338"/>
          <p14:tracePt t="8268" x="5341938" y="4846638"/>
          <p14:tracePt t="8276" x="5341938" y="4840288"/>
          <p14:tracePt t="8276" x="5349875" y="4833938"/>
          <p14:tracePt t="8292" x="5362575" y="4819650"/>
          <p14:tracePt t="8309" x="5381625" y="4794250"/>
          <p14:tracePt t="8325" x="5381625" y="4787900"/>
          <p14:tracePt t="8342" x="5387975" y="4781550"/>
          <p14:tracePt t="8358" x="5394325" y="4767263"/>
          <p14:tracePt t="8375" x="5402263" y="4754563"/>
          <p14:tracePt t="8392" x="5408613" y="4741863"/>
          <p14:tracePt t="8408" x="5414963" y="4735513"/>
          <p14:tracePt t="8425" x="5421313" y="4722813"/>
          <p14:tracePt t="8442" x="5421313" y="4716463"/>
          <p14:tracePt t="8458" x="5427663" y="4716463"/>
          <p14:tracePt t="14763" x="5427663" y="4708525"/>
          <p14:tracePt t="14771" x="5414963" y="4683125"/>
          <p14:tracePt t="14778" x="5394325" y="4637088"/>
          <p14:tracePt t="14786" x="5362575" y="4584700"/>
          <p14:tracePt t="14795" x="5245100" y="4448175"/>
          <p14:tracePt t="14795" x="0" y="0"/>
        </p14:tracePtLst>
        <p14:tracePtLst>
          <p14:tracePt t="28062" x="4095750" y="1501775"/>
          <p14:tracePt t="28263" x="4102100" y="1501775"/>
          <p14:tracePt t="28271" x="4121150" y="1522413"/>
          <p14:tracePt t="28289" x="4133850" y="1535113"/>
          <p14:tracePt t="28290" x="4179888" y="1587500"/>
          <p14:tracePt t="28306" x="4238625" y="1625600"/>
          <p14:tracePt t="28323" x="4297363" y="1658938"/>
          <p14:tracePt t="28339" x="4343400" y="1711325"/>
          <p14:tracePt t="28356" x="4402138" y="1770063"/>
          <p14:tracePt t="28372" x="4467225" y="1822450"/>
          <p14:tracePt t="28389" x="4513263" y="1862138"/>
          <p14:tracePt t="28406" x="4546600" y="1893888"/>
          <p14:tracePt t="28422" x="4565650" y="1912938"/>
          <p14:tracePt t="28439" x="4605338" y="1933575"/>
          <p14:tracePt t="28935" x="4611688" y="1933575"/>
          <p14:tracePt t="28943" x="4630738" y="1920875"/>
          <p14:tracePt t="28956" x="4637088" y="1906588"/>
          <p14:tracePt t="28956" x="4670425" y="1868488"/>
          <p14:tracePt t="28972" x="4695825" y="1782763"/>
          <p14:tracePt t="28989" x="4695825" y="1704975"/>
          <p14:tracePt t="29005" x="4695825" y="1606550"/>
          <p14:tracePt t="29022" x="4695825" y="1501775"/>
          <p14:tracePt t="29039" x="4649788" y="1300163"/>
          <p14:tracePt t="29056" x="4559300" y="1136650"/>
          <p14:tracePt t="29072" x="4402138" y="947738"/>
          <p14:tracePt t="29089" x="4219575" y="731838"/>
          <p14:tracePt t="29105" x="3957638" y="581025"/>
          <p14:tracePt t="29122" x="3683000" y="423863"/>
          <p14:tracePt t="29139" x="3403600" y="320675"/>
          <p14:tracePt t="29155" x="3055938" y="287338"/>
          <p14:tracePt t="29172" x="2860675" y="261938"/>
          <p14:tracePt t="29189" x="2697163" y="261938"/>
          <p14:tracePt t="29205" x="2547938" y="261938"/>
          <p14:tracePt t="29222" x="2397125" y="293688"/>
          <p14:tracePt t="29239" x="2227263" y="379413"/>
          <p14:tracePt t="29256" x="2122488" y="450850"/>
          <p14:tracePt t="29272" x="2038350" y="534988"/>
          <p14:tracePt t="29289" x="1952625" y="633413"/>
          <p14:tracePt t="29305" x="1881188" y="738188"/>
          <p14:tracePt t="29322" x="1803400" y="836613"/>
          <p14:tracePt t="29339" x="1744663" y="920750"/>
          <p14:tracePt t="29355" x="1717675" y="985838"/>
          <p14:tracePt t="29372" x="1704975" y="1012825"/>
          <p14:tracePt t="29389" x="1704975" y="1019175"/>
          <p14:tracePt t="29599" x="1711325" y="1019175"/>
          <p14:tracePt t="29615" x="1724025" y="1019175"/>
          <p14:tracePt t="29615" x="1730375" y="1019175"/>
          <p14:tracePt t="29622" x="1763713" y="1006475"/>
          <p14:tracePt t="29638" x="1816100" y="998538"/>
          <p14:tracePt t="29655" x="1893888" y="979488"/>
          <p14:tracePt t="29672" x="1946275" y="954088"/>
          <p14:tracePt t="29688" x="1998663" y="933450"/>
          <p14:tracePt t="29705" x="2038350" y="927100"/>
          <p14:tracePt t="29722" x="2051050" y="920750"/>
          <p14:tracePt t="29738" x="2057400" y="914400"/>
          <p14:tracePt t="29755" x="2063750" y="914400"/>
          <p14:tracePt t="29791" x="2070100" y="914400"/>
          <p14:tracePt t="29799" x="2076450" y="908050"/>
          <p14:tracePt t="29805" x="2097088" y="895350"/>
          <p14:tracePt t="29822" x="2128838" y="862013"/>
          <p14:tracePt t="29838" x="2181225" y="830263"/>
          <p14:tracePt t="29855" x="2220913" y="796925"/>
          <p14:tracePt t="29872" x="2246313" y="769938"/>
          <p14:tracePt t="29888" x="2260600" y="750888"/>
          <p14:tracePt t="29905" x="2266950" y="750888"/>
          <p14:tracePt t="30247" x="2266950" y="757238"/>
          <p14:tracePt t="30271" x="2260600" y="757238"/>
          <p14:tracePt t="30391" x="2260600" y="763588"/>
          <p14:tracePt t="30399" x="2260600" y="769938"/>
          <p14:tracePt t="30407" x="2260600" y="777875"/>
          <p14:tracePt t="30423" x="2260600" y="784225"/>
          <p14:tracePt t="30438" x="2260600" y="796925"/>
          <p14:tracePt t="30438" x="2260600" y="803275"/>
          <p14:tracePt t="30455" x="2260600" y="815975"/>
          <p14:tracePt t="30471" x="2260600" y="822325"/>
          <p14:tracePt t="30488" x="2260600" y="830263"/>
          <p14:tracePt t="30505" x="2260600" y="836613"/>
          <p14:tracePt t="30521" x="2266950" y="842963"/>
          <p14:tracePt t="30567" x="2266950" y="849313"/>
          <p14:tracePt t="30583" x="2266950" y="855663"/>
          <p14:tracePt t="30599" x="2266950" y="862013"/>
          <p14:tracePt t="30607" x="2266950" y="874713"/>
          <p14:tracePt t="30623" x="2266950" y="881063"/>
          <p14:tracePt t="30639" x="2266950" y="895350"/>
          <p14:tracePt t="30639" x="2266950" y="901700"/>
          <p14:tracePt t="30655" x="2266950" y="927100"/>
          <p14:tracePt t="30671" x="2266950" y="933450"/>
          <p14:tracePt t="30688" x="2266950" y="947738"/>
          <p14:tracePt t="30705" x="2266950" y="960438"/>
          <p14:tracePt t="30721" x="2260600" y="979488"/>
          <p14:tracePt t="30738" x="2252663" y="992188"/>
          <p14:tracePt t="30755" x="2252663" y="998538"/>
          <p14:tracePt t="30771" x="2252663" y="1012825"/>
          <p14:tracePt t="30788" x="2252663" y="1025525"/>
          <p14:tracePt t="30805" x="2239963" y="1050925"/>
          <p14:tracePt t="30821" x="2239963" y="1058863"/>
          <p14:tracePt t="30838" x="2239963" y="1071563"/>
          <p14:tracePt t="30855" x="2233613" y="1090613"/>
          <p14:tracePt t="30871" x="2227263" y="1103313"/>
          <p14:tracePt t="30888" x="2227263" y="1109663"/>
          <p14:tracePt t="30905" x="2227263" y="1123950"/>
          <p14:tracePt t="30921" x="2220913" y="1136650"/>
          <p14:tracePt t="30938" x="2220913" y="1155700"/>
          <p14:tracePt t="30955" x="2220913" y="1168400"/>
          <p14:tracePt t="30971" x="2220913" y="1176338"/>
          <p14:tracePt t="30988" x="2220913" y="1182688"/>
          <p14:tracePt t="31591" x="2220913" y="1189038"/>
          <p14:tracePt t="31599" x="2220913" y="1208088"/>
          <p14:tracePt t="31607" x="2227263" y="1235075"/>
          <p14:tracePt t="31615" x="2233613" y="1266825"/>
          <p14:tracePt t="31621" x="2252663" y="1325563"/>
          <p14:tracePt t="31638" x="2266950" y="1365250"/>
          <p14:tracePt t="31654" x="2305050" y="1430338"/>
          <p14:tracePt t="31671" x="2319338" y="1455738"/>
          <p14:tracePt t="31688" x="2325688" y="1455738"/>
          <p14:tracePt t="31767" x="2325688" y="1449388"/>
          <p14:tracePt t="31783" x="2325688" y="1443038"/>
          <p14:tracePt t="31791" x="2325688" y="1430338"/>
          <p14:tracePt t="31799" x="2325688" y="1423988"/>
          <p14:tracePt t="31815" x="2325688" y="1417638"/>
          <p14:tracePt t="31823" x="2325688" y="1411288"/>
          <p14:tracePt t="31831" x="2319338" y="1411288"/>
          <p14:tracePt t="31847" x="2311400" y="1411288"/>
          <p14:tracePt t="31854" x="2305050" y="1404938"/>
          <p14:tracePt t="31871" x="2286000" y="1397000"/>
          <p14:tracePt t="31888" x="2260600" y="1397000"/>
          <p14:tracePt t="31904" x="2233613" y="1404938"/>
          <p14:tracePt t="31921" x="2187575" y="1417638"/>
          <p14:tracePt t="31938" x="2149475" y="1443038"/>
          <p14:tracePt t="31954" x="2097088" y="1476375"/>
          <p14:tracePt t="31971" x="2038350" y="1516063"/>
          <p14:tracePt t="31988" x="1979613" y="1560513"/>
          <p14:tracePt t="32004" x="1912938" y="1619250"/>
          <p14:tracePt t="32021" x="1862138" y="1677988"/>
          <p14:tracePt t="32038" x="1809750" y="1724025"/>
          <p14:tracePt t="32054" x="1782763" y="1770063"/>
          <p14:tracePt t="32071" x="1757363" y="1809750"/>
          <p14:tracePt t="32088" x="1730375" y="1835150"/>
          <p14:tracePt t="32104" x="1730375" y="1854200"/>
          <p14:tracePt t="32121" x="1724025" y="1868488"/>
          <p14:tracePt t="32137" x="1724025" y="1893888"/>
          <p14:tracePt t="32154" x="1724025" y="1920875"/>
          <p14:tracePt t="32171" x="1730375" y="1933575"/>
          <p14:tracePt t="32188" x="1736725" y="1952625"/>
          <p14:tracePt t="32204" x="1763713" y="1958975"/>
          <p14:tracePt t="32221" x="1789113" y="1985963"/>
          <p14:tracePt t="32237" x="1828800" y="2011363"/>
          <p14:tracePt t="32254" x="1893888" y="2032000"/>
          <p14:tracePt t="32271" x="2011363" y="2038350"/>
          <p14:tracePt t="32288" x="2063750" y="2038350"/>
          <p14:tracePt t="32304" x="2128838" y="2024063"/>
          <p14:tracePt t="32321" x="2181225" y="2005013"/>
          <p14:tracePt t="32338" x="2201863" y="1985963"/>
          <p14:tracePt t="32354" x="2214563" y="1965325"/>
          <p14:tracePt t="32371" x="2220913" y="1946275"/>
          <p14:tracePt t="32388" x="2227263" y="1920875"/>
          <p14:tracePt t="32404" x="2220913" y="1881188"/>
          <p14:tracePt t="32421" x="2220913" y="1862138"/>
          <p14:tracePt t="32437" x="2214563" y="1847850"/>
          <p14:tracePt t="32471" x="2208213" y="1847850"/>
          <p14:tracePt t="32471" x="2208213" y="1841500"/>
          <p14:tracePt t="33991" x="2214563" y="1841500"/>
          <p14:tracePt t="34671" x="2214563" y="1835150"/>
          <p14:tracePt t="34679" x="2220913" y="1835150"/>
          <p14:tracePt t="34687" x="2227263" y="1835150"/>
          <p14:tracePt t="34689" x="2233613" y="1828800"/>
          <p14:tracePt t="34703" x="2239963" y="1828800"/>
          <p14:tracePt t="34720" x="2246313" y="1828800"/>
          <p14:tracePt t="34759" x="2252663" y="1828800"/>
          <p14:tracePt t="34767" x="2260600" y="1828800"/>
          <p14:tracePt t="34775" x="2266950" y="1828800"/>
          <p14:tracePt t="34788" x="2286000" y="1822450"/>
          <p14:tracePt t="34803" x="2305050" y="1816100"/>
          <p14:tracePt t="34820" x="2325688" y="1803400"/>
          <p14:tracePt t="34837" x="2351088" y="1803400"/>
          <p14:tracePt t="34853" x="2370138" y="1803400"/>
          <p14:tracePt t="34870" x="2397125" y="1789113"/>
          <p14:tracePt t="34886" x="2430463" y="1782763"/>
          <p14:tracePt t="34903" x="2455863" y="1776413"/>
          <p14:tracePt t="34920" x="2481263" y="1776413"/>
          <p14:tracePt t="34936" x="2508250" y="1776413"/>
          <p14:tracePt t="34953" x="2533650" y="1776413"/>
          <p14:tracePt t="34970" x="2566988" y="1776413"/>
          <p14:tracePt t="34986" x="2598738" y="1776413"/>
          <p14:tracePt t="35003" x="2644775" y="1770063"/>
          <p14:tracePt t="35020" x="2697163" y="1770063"/>
          <p14:tracePt t="35036" x="2755900" y="1770063"/>
          <p14:tracePt t="35053" x="2808288" y="1770063"/>
          <p14:tracePt t="35070" x="2867025" y="1770063"/>
          <p14:tracePt t="35086" x="2959100" y="1770063"/>
          <p14:tracePt t="35103" x="3011488" y="1770063"/>
          <p14:tracePt t="35120" x="3049588" y="1770063"/>
          <p14:tracePt t="35136" x="3101975" y="1770063"/>
          <p14:tracePt t="35153" x="3160713" y="1770063"/>
          <p14:tracePt t="35170" x="3206750" y="1770063"/>
          <p14:tracePt t="35186" x="3259138" y="1770063"/>
          <p14:tracePt t="35203" x="3305175" y="1770063"/>
          <p14:tracePt t="35220" x="3370263" y="1770063"/>
          <p14:tracePt t="35236" x="3429000" y="1770063"/>
          <p14:tracePt t="35253" x="3481388" y="1770063"/>
          <p14:tracePt t="35270" x="3540125" y="1770063"/>
          <p14:tracePt t="35286" x="3624263" y="1770063"/>
          <p14:tracePt t="35303" x="3683000" y="1776413"/>
          <p14:tracePt t="35320" x="3709988" y="1776413"/>
          <p14:tracePt t="35336" x="3722688" y="1776413"/>
          <p14:tracePt t="38135" x="3722688" y="1770063"/>
          <p14:tracePt t="38143" x="3716338" y="1770063"/>
          <p14:tracePt t="38159" x="3709988" y="1770063"/>
          <p14:tracePt t="38175" x="3709988" y="1776413"/>
          <p14:tracePt t="38191" x="3703638" y="1776413"/>
          <p14:tracePt t="38191" x="3703638" y="1763713"/>
          <p14:tracePt t="38202" x="3703638" y="1751013"/>
          <p14:tracePt t="38218" x="3703638" y="1711325"/>
          <p14:tracePt t="38235" x="3697288" y="1665288"/>
          <p14:tracePt t="38439" x="3690938" y="1665288"/>
          <p14:tracePt t="38447" x="3690938" y="1671638"/>
          <p14:tracePt t="38458" x="3683000" y="1684338"/>
          <p14:tracePt t="38471" x="3683000" y="1692275"/>
          <p14:tracePt t="38487" x="3676650" y="1692275"/>
          <p14:tracePt t="38495" x="3663950" y="1684338"/>
          <p14:tracePt t="38647" x="3670300" y="1684338"/>
          <p14:tracePt t="38654" x="3683000" y="1692275"/>
          <p14:tracePt t="38670" x="3690938" y="1698625"/>
          <p14:tracePt t="38678" x="3703638" y="1704975"/>
          <p14:tracePt t="38687" x="3709988" y="1704975"/>
          <p14:tracePt t="38694" x="3729038" y="1704975"/>
          <p14:tracePt t="38702" x="3762375" y="1711325"/>
          <p14:tracePt t="38702" x="3781425" y="1711325"/>
          <p14:tracePt t="38719" x="3814763" y="1711325"/>
          <p14:tracePt t="38735" x="3852863" y="1698625"/>
          <p14:tracePt t="38752" x="3873500" y="1677988"/>
          <p14:tracePt t="38768" x="3898900" y="1646238"/>
          <p14:tracePt t="38785" x="3911600" y="1619250"/>
          <p14:tracePt t="38801" x="3911600" y="1574800"/>
          <p14:tracePt t="38818" x="3911600" y="1522413"/>
          <p14:tracePt t="38835" x="3898900" y="1482725"/>
          <p14:tracePt t="38852" x="3879850" y="1436688"/>
          <p14:tracePt t="38868" x="3860800" y="1397000"/>
          <p14:tracePt t="38885" x="3833813" y="1371600"/>
          <p14:tracePt t="38901" x="3802063" y="1325563"/>
          <p14:tracePt t="38901" x="3768725" y="1312863"/>
          <p14:tracePt t="38919" x="3709988" y="1300163"/>
          <p14:tracePt t="38935" x="3644900" y="1293813"/>
          <p14:tracePt t="38952" x="3559175" y="1279525"/>
          <p14:tracePt t="38968" x="3468688" y="1279525"/>
          <p14:tracePt t="38985" x="3382963" y="1279525"/>
          <p14:tracePt t="39001" x="3292475" y="1306513"/>
          <p14:tracePt t="39018" x="3194050" y="1346200"/>
          <p14:tracePt t="39035" x="3108325" y="1397000"/>
          <p14:tracePt t="39051" x="3070225" y="1443038"/>
          <p14:tracePt t="39068" x="2990850" y="1508125"/>
          <p14:tracePt t="39085" x="2938463" y="1554163"/>
          <p14:tracePt t="39101" x="2900363" y="1593850"/>
          <p14:tracePt t="39118" x="2879725" y="1658938"/>
          <p14:tracePt t="39135" x="2879725" y="1698625"/>
          <p14:tracePt t="39151" x="2879725" y="1744663"/>
          <p14:tracePt t="39168" x="2900363" y="1789113"/>
          <p14:tracePt t="39185" x="2932113" y="1828800"/>
          <p14:tracePt t="39201" x="2971800" y="1874838"/>
          <p14:tracePt t="39218" x="3036888" y="1920875"/>
          <p14:tracePt t="39235" x="3076575" y="1965325"/>
          <p14:tracePt t="39251" x="3160713" y="1985963"/>
          <p14:tracePt t="39268" x="3225800" y="2005013"/>
          <p14:tracePt t="39285" x="3292475" y="2011363"/>
          <p14:tracePt t="39301" x="3357563" y="2011363"/>
          <p14:tracePt t="39318" x="3448050" y="2011363"/>
          <p14:tracePt t="39335" x="3487738" y="2011363"/>
          <p14:tracePt t="39351" x="3540125" y="1985963"/>
          <p14:tracePt t="39368" x="3565525" y="1973263"/>
          <p14:tracePt t="39385" x="3586163" y="1965325"/>
          <p14:tracePt t="39401" x="3611563" y="1952625"/>
          <p14:tracePt t="39418" x="3644900" y="1927225"/>
          <p14:tracePt t="39435" x="3657600" y="1906588"/>
          <p14:tracePt t="39451" x="3670300" y="1881188"/>
          <p14:tracePt t="39468" x="3676650" y="1874838"/>
          <p14:tracePt t="39485" x="3676650" y="1862138"/>
          <p14:tracePt t="39501" x="3676650" y="1854200"/>
          <p14:tracePt t="41086" x="3690938" y="1854200"/>
          <p14:tracePt t="41095" x="3709988" y="1868488"/>
          <p14:tracePt t="41102" x="3735388" y="1881188"/>
          <p14:tracePt t="41110" x="3762375" y="1887538"/>
          <p14:tracePt t="41118" x="3827463" y="1927225"/>
          <p14:tracePt t="41134" x="4010025" y="2011363"/>
          <p14:tracePt t="41151" x="4140200" y="2082800"/>
          <p14:tracePt t="41167" x="4232275" y="2181225"/>
          <p14:tracePt t="41184" x="4291013" y="2260600"/>
          <p14:tracePt t="41201" x="4324350" y="2370138"/>
          <p14:tracePt t="41217" x="4324350" y="2514600"/>
          <p14:tracePt t="41234" x="4337050" y="2703513"/>
          <p14:tracePt t="41251" x="4337050" y="2900363"/>
          <p14:tracePt t="41267" x="4324350" y="3055938"/>
          <p14:tracePt t="41284" x="4297363" y="3148013"/>
          <p14:tracePt t="41301" x="4265613" y="3181350"/>
          <p14:tracePt t="41317" x="4244975" y="3200400"/>
          <p14:tracePt t="41334" x="4238625" y="3206750"/>
          <p14:tracePt t="41351" x="4213225" y="3200400"/>
          <p14:tracePt t="41367" x="4198938" y="3167063"/>
          <p14:tracePt t="41384" x="4213225" y="3122613"/>
          <p14:tracePt t="41400" x="4219575" y="3101975"/>
          <p14:tracePt t="41758" x="4219575" y="3116263"/>
          <p14:tracePt t="41766" x="4232275" y="3167063"/>
          <p14:tracePt t="41774" x="4244975" y="3240088"/>
          <p14:tracePt t="41784" x="4232275" y="3278188"/>
          <p14:tracePt t="41801" x="4265613" y="3416300"/>
          <p14:tracePt t="41817" x="4324350" y="3565525"/>
          <p14:tracePt t="41834" x="4337050" y="3709988"/>
          <p14:tracePt t="41850" x="4337050" y="3873500"/>
          <p14:tracePt t="41867" x="4324350" y="4043363"/>
          <p14:tracePt t="41884" x="4265613" y="4238625"/>
          <p14:tracePt t="41900" x="4173538" y="4435475"/>
          <p14:tracePt t="41917" x="4095750" y="4630738"/>
          <p14:tracePt t="41934" x="3951288" y="4859338"/>
          <p14:tracePt t="41950" x="3762375" y="5041900"/>
          <p14:tracePt t="41967" x="3611563" y="5192713"/>
          <p14:tracePt t="41984" x="3481388" y="5310188"/>
          <p14:tracePt t="42000" x="3363913" y="5421313"/>
          <p14:tracePt t="42017" x="3233738" y="5526088"/>
          <p14:tracePt t="42034" x="3082925" y="5622925"/>
          <p14:tracePt t="42050" x="2906713" y="5695950"/>
          <p14:tracePt t="42067" x="2762250" y="5780088"/>
          <p14:tracePt t="42084" x="2625725" y="5845175"/>
          <p14:tracePt t="42101" x="2547938" y="5878513"/>
          <p14:tracePt t="42118" x="2474913" y="5918200"/>
          <p14:tracePt t="42134" x="2416175" y="5949950"/>
          <p14:tracePt t="42151" x="2357438" y="5983288"/>
          <p14:tracePt t="42168" x="2319338" y="5995988"/>
          <p14:tracePt t="42185" x="2298700" y="6008688"/>
          <p14:tracePt t="42201" x="2273300" y="6027738"/>
          <p14:tracePt t="42218" x="2246313" y="6048375"/>
          <p14:tracePt t="42234" x="2233613" y="6061075"/>
          <p14:tracePt t="42251" x="2220913" y="6080125"/>
          <p14:tracePt t="42268" x="2220913" y="6113463"/>
          <p14:tracePt t="42285" x="2214563" y="6138863"/>
          <p14:tracePt t="42301" x="2201863" y="6165850"/>
          <p14:tracePt t="42318" x="2187575" y="6184900"/>
          <p14:tracePt t="42334" x="2181225" y="6191250"/>
          <p14:tracePt t="42351" x="2181225" y="6197600"/>
          <p14:tracePt t="42991" x="2174875" y="6197600"/>
          <p14:tracePt t="42999" x="2174875" y="6191250"/>
          <p14:tracePt t="43015" x="2168525" y="6184900"/>
          <p14:tracePt t="43023" x="2162175" y="6184900"/>
          <p14:tracePt t="43031" x="2155825" y="6178550"/>
          <p14:tracePt t="43039" x="2103438" y="6172200"/>
          <p14:tracePt t="43051" x="2032000" y="6159500"/>
          <p14:tracePt t="43067" x="1958975" y="6138863"/>
          <p14:tracePt t="43084" x="1841500" y="6138863"/>
          <p14:tracePt t="43101" x="1744663" y="6080125"/>
          <p14:tracePt t="43118" x="1600200" y="5976938"/>
          <p14:tracePt t="43134" x="1455738" y="5845175"/>
          <p14:tracePt t="43151" x="1325563" y="5662613"/>
          <p14:tracePt t="43167" x="1312863" y="5519738"/>
          <p14:tracePt t="43184" x="1312863" y="5322888"/>
          <p14:tracePt t="43201" x="1331913" y="5127625"/>
          <p14:tracePt t="43217" x="1417638" y="4859338"/>
          <p14:tracePt t="43234" x="1554163" y="4506913"/>
          <p14:tracePt t="43251" x="1652588" y="4198938"/>
          <p14:tracePt t="43267" x="1789113" y="3867150"/>
          <p14:tracePt t="43284" x="1912938" y="3540125"/>
          <p14:tracePt t="43301" x="2103438" y="3148013"/>
          <p14:tracePt t="43317" x="2193925" y="2847975"/>
          <p14:tracePt t="43334" x="2266950" y="2592388"/>
          <p14:tracePt t="43351" x="2397125" y="2338388"/>
          <p14:tracePt t="43367" x="2468563" y="2208213"/>
          <p14:tracePt t="43384" x="2560638" y="2109788"/>
          <p14:tracePt t="43401" x="2632075" y="2032000"/>
          <p14:tracePt t="43417" x="2717800" y="1952625"/>
          <p14:tracePt t="43434" x="2776538" y="1893888"/>
          <p14:tracePt t="43451" x="2854325" y="1816100"/>
          <p14:tracePt t="43467" x="2906713" y="1730375"/>
          <p14:tracePt t="43484" x="2959100" y="1652588"/>
          <p14:tracePt t="43501" x="2997200" y="1581150"/>
          <p14:tracePt t="43517" x="3017838" y="1476375"/>
          <p14:tracePt t="43534" x="3024188" y="1377950"/>
          <p14:tracePt t="43551" x="3024188" y="1220788"/>
          <p14:tracePt t="43567" x="3024188" y="1130300"/>
          <p14:tracePt t="43584" x="3024188" y="1025525"/>
          <p14:tracePt t="43601" x="3011488" y="933450"/>
          <p14:tracePt t="43617" x="2997200" y="868363"/>
          <p14:tracePt t="43634" x="2946400" y="830263"/>
          <p14:tracePt t="43651" x="2894013" y="784225"/>
          <p14:tracePt t="43667" x="2820988" y="769938"/>
          <p14:tracePt t="43684" x="2749550" y="769938"/>
          <p14:tracePt t="43701" x="2659063" y="769938"/>
          <p14:tracePt t="43717" x="2554288" y="777875"/>
          <p14:tracePt t="43734" x="2455863" y="790575"/>
          <p14:tracePt t="43751" x="2319338" y="822325"/>
          <p14:tracePt t="43767" x="2227263" y="849313"/>
          <p14:tracePt t="43784" x="2149475" y="881063"/>
          <p14:tracePt t="43801" x="2082800" y="927100"/>
          <p14:tracePt t="43817" x="2024063" y="979488"/>
          <p14:tracePt t="43834" x="1985963" y="1031875"/>
          <p14:tracePt t="43850" x="1933575" y="1103313"/>
          <p14:tracePt t="43867" x="1887538" y="1176338"/>
          <p14:tracePt t="43884" x="1847850" y="1260475"/>
          <p14:tracePt t="43901" x="1795463" y="1358900"/>
          <p14:tracePt t="43917" x="1744663" y="1463675"/>
          <p14:tracePt t="43934" x="1711325" y="1587500"/>
          <p14:tracePt t="43950" x="1665288" y="1776413"/>
          <p14:tracePt t="43967" x="1639888" y="1920875"/>
          <p14:tracePt t="43984" x="1612900" y="2044700"/>
          <p14:tracePt t="44001" x="1574800" y="2187575"/>
          <p14:tracePt t="44017" x="1566863" y="2305050"/>
          <p14:tracePt t="44034" x="1535113" y="2422525"/>
          <p14:tracePt t="44050" x="1508125" y="2514600"/>
          <p14:tracePt t="44067" x="1495425" y="2606675"/>
          <p14:tracePt t="44084" x="1470025" y="2690813"/>
          <p14:tracePt t="44100" x="1436688" y="2808288"/>
          <p14:tracePt t="44117" x="1417638" y="2900363"/>
          <p14:tracePt t="44134" x="1397000" y="2997200"/>
          <p14:tracePt t="44150" x="1371600" y="3095625"/>
          <p14:tracePt t="44150" x="1371600" y="3148013"/>
          <p14:tracePt t="44167" x="1365250" y="3246438"/>
          <p14:tracePt t="44184" x="1365250" y="3330575"/>
          <p14:tracePt t="44200" x="1352550" y="3416300"/>
          <p14:tracePt t="44217" x="1346200" y="3494088"/>
          <p14:tracePt t="44234" x="1346200" y="3598863"/>
          <p14:tracePt t="44250" x="1338263" y="3690938"/>
          <p14:tracePt t="44267" x="1338263" y="3775075"/>
          <p14:tracePt t="44284" x="1338263" y="3867150"/>
          <p14:tracePt t="44300" x="1338263" y="3944938"/>
          <p14:tracePt t="44317" x="1338263" y="4022725"/>
          <p14:tracePt t="44334" x="1338263" y="4089400"/>
          <p14:tracePt t="44350" x="1325563" y="4127500"/>
          <p14:tracePt t="44367" x="1293813" y="4121150"/>
          <p14:tracePt t="44384" x="1260475" y="4010025"/>
          <p14:tracePt t="44400" x="1208088" y="3951288"/>
          <p14:tracePt t="44703" x="1208088" y="3957638"/>
          <p14:tracePt t="44711" x="1195388" y="3970338"/>
          <p14:tracePt t="44719" x="1189038" y="3997325"/>
          <p14:tracePt t="44722" x="1168400" y="4022725"/>
          <p14:tracePt t="44734" x="1136650" y="4068763"/>
          <p14:tracePt t="44750" x="1117600" y="4127500"/>
          <p14:tracePt t="44767" x="1103313" y="4160838"/>
          <p14:tracePt t="44783" x="1096963" y="4206875"/>
          <p14:tracePt t="44800" x="1090613" y="4238625"/>
          <p14:tracePt t="44817" x="1084263" y="4297363"/>
          <p14:tracePt t="44833" x="1077913" y="4383088"/>
          <p14:tracePt t="44850" x="1077913" y="4448175"/>
          <p14:tracePt t="44867" x="1077913" y="4532313"/>
          <p14:tracePt t="44883" x="1077913" y="4618038"/>
          <p14:tracePt t="44900" x="1077913" y="4708525"/>
          <p14:tracePt t="44917" x="1077913" y="4800600"/>
          <p14:tracePt t="44934" x="1077913" y="4899025"/>
          <p14:tracePt t="44950" x="1077913" y="5003800"/>
          <p14:tracePt t="44967" x="1090613" y="5159375"/>
          <p14:tracePt t="44983" x="1090613" y="5276850"/>
          <p14:tracePt t="45000" x="1090613" y="5375275"/>
          <p14:tracePt t="45017" x="1090613" y="5461000"/>
          <p14:tracePt t="45034" x="1090613" y="5538788"/>
          <p14:tracePt t="45050" x="1096963" y="5622925"/>
          <p14:tracePt t="45067" x="1103313" y="5708650"/>
          <p14:tracePt t="45083" x="1103313" y="5786438"/>
          <p14:tracePt t="45100" x="1103313" y="5851525"/>
          <p14:tracePt t="45117" x="1109663" y="5918200"/>
          <p14:tracePt t="45133" x="1117600" y="5995988"/>
          <p14:tracePt t="45150" x="1136650" y="6054725"/>
          <p14:tracePt t="45167" x="1208088" y="6146800"/>
          <p14:tracePt t="45183" x="1247775" y="6191250"/>
          <p14:tracePt t="45200" x="1300163" y="6249988"/>
          <p14:tracePt t="45217" x="1338263" y="6302375"/>
          <p14:tracePt t="45233" x="1390650" y="6342063"/>
          <p14:tracePt t="45250" x="1449388" y="6375400"/>
          <p14:tracePt t="45267" x="1522413" y="6407150"/>
          <p14:tracePt t="45283" x="1606550" y="6426200"/>
          <p14:tracePt t="45300" x="1684338" y="6440488"/>
          <p14:tracePt t="45317" x="1803400" y="6446838"/>
          <p14:tracePt t="45333" x="1920875" y="6446838"/>
          <p14:tracePt t="45350" x="2024063" y="6446838"/>
          <p14:tracePt t="45367" x="2181225" y="6446838"/>
          <p14:tracePt t="45383" x="2273300" y="6446838"/>
          <p14:tracePt t="45400" x="2311400" y="6434138"/>
          <p14:tracePt t="45417" x="2344738" y="6426200"/>
          <p14:tracePt t="45433" x="2384425" y="6407150"/>
          <p14:tracePt t="45450" x="2397125" y="6400800"/>
          <p14:tracePt t="45467" x="2409825" y="6394450"/>
          <p14:tracePt t="45483" x="2436813" y="6375400"/>
          <p14:tracePt t="45500" x="2468563" y="6361113"/>
          <p14:tracePt t="45517" x="2495550" y="6348413"/>
          <p14:tracePt t="45533" x="2514600" y="6329363"/>
          <p14:tracePt t="45550" x="2533650" y="6316663"/>
          <p14:tracePt t="45566" x="2579688" y="6283325"/>
          <p14:tracePt t="45583" x="2613025" y="6264275"/>
          <p14:tracePt t="45600" x="2644775" y="6249988"/>
          <p14:tracePt t="45617" x="2665413" y="6237288"/>
          <p14:tracePt t="45633" x="2678113" y="6224588"/>
          <p14:tracePt t="45650" x="2697163" y="6205538"/>
          <p14:tracePt t="45666" x="2709863" y="6191250"/>
          <p14:tracePt t="45683" x="2717800" y="6178550"/>
          <p14:tracePt t="45700" x="2724150" y="6153150"/>
          <p14:tracePt t="45717" x="2736850" y="6126163"/>
          <p14:tracePt t="45733" x="2749550" y="6100763"/>
          <p14:tracePt t="45750" x="2749550" y="6073775"/>
          <p14:tracePt t="45766" x="2762250" y="6035675"/>
          <p14:tracePt t="45783" x="2768600" y="6002338"/>
          <p14:tracePt t="45800" x="2768600" y="5969000"/>
          <p14:tracePt t="45817" x="2768600" y="5937250"/>
          <p14:tracePt t="45833" x="2768600" y="5897563"/>
          <p14:tracePt t="45850" x="2768600" y="5865813"/>
          <p14:tracePt t="45866" x="2768600" y="5832475"/>
          <p14:tracePt t="45883" x="2782888" y="5799138"/>
          <p14:tracePt t="45900" x="2782888" y="5780088"/>
          <p14:tracePt t="45916" x="2782888" y="5761038"/>
          <p14:tracePt t="45933" x="2789238" y="5748338"/>
          <p14:tracePt t="45950" x="2795588" y="5721350"/>
          <p14:tracePt t="45966" x="2814638" y="5689600"/>
          <p14:tracePt t="45983" x="2808288" y="5668963"/>
          <p14:tracePt t="46000" x="2814638" y="5643563"/>
          <p14:tracePt t="46017" x="2820988" y="5622925"/>
          <p14:tracePt t="46033" x="2827338" y="5584825"/>
          <p14:tracePt t="46050" x="2841625" y="5570538"/>
          <p14:tracePt t="46066" x="2847975" y="5545138"/>
          <p14:tracePt t="46083" x="2854325" y="5526088"/>
          <p14:tracePt t="46100" x="2854325" y="5499100"/>
          <p14:tracePt t="46116" x="2854325" y="5480050"/>
          <p14:tracePt t="46133" x="2854325" y="5461000"/>
          <p14:tracePt t="46150" x="2854325" y="5440363"/>
          <p14:tracePt t="46166" x="2854325" y="5421313"/>
          <p14:tracePt t="46183" x="2854325" y="5408613"/>
          <p14:tracePt t="46200" x="2854325" y="5394325"/>
          <p14:tracePt t="46216" x="2854325" y="5381625"/>
          <p14:tracePt t="46233" x="2847975" y="5368925"/>
          <p14:tracePt t="46250" x="2835275" y="5362575"/>
          <p14:tracePt t="46266" x="2835275" y="5341938"/>
          <p14:tracePt t="46283" x="2835275" y="5322888"/>
          <p14:tracePt t="46300" x="2835275" y="5291138"/>
          <p14:tracePt t="46316" x="2835275" y="5264150"/>
          <p14:tracePt t="46333" x="2827338" y="5224463"/>
          <p14:tracePt t="46350" x="2820988" y="5186363"/>
          <p14:tracePt t="46366" x="2820988" y="5140325"/>
          <p14:tracePt t="46383" x="2820988" y="5081588"/>
          <p14:tracePt t="46399" x="2820988" y="5048250"/>
          <p14:tracePt t="46416" x="2820988" y="5010150"/>
          <p14:tracePt t="46433" x="2820988" y="4964113"/>
          <p14:tracePt t="46449" x="2820988" y="4924425"/>
          <p14:tracePt t="46466" x="2820988" y="4884738"/>
          <p14:tracePt t="46483" x="2820988" y="4840288"/>
          <p14:tracePt t="46499" x="2820988" y="4794250"/>
          <p14:tracePt t="46516" x="2820988" y="4716463"/>
          <p14:tracePt t="46533" x="2820988" y="4643438"/>
          <p14:tracePt t="46550" x="2820988" y="4565650"/>
          <p14:tracePt t="46566" x="2820988" y="4479925"/>
          <p14:tracePt t="46583" x="2827338" y="4343400"/>
          <p14:tracePt t="46599" x="2841625" y="4265613"/>
          <p14:tracePt t="46616" x="2847975" y="4198938"/>
          <p14:tracePt t="46633" x="2860675" y="4127500"/>
          <p14:tracePt t="46649" x="2873375" y="4056063"/>
          <p14:tracePt t="46666" x="2879725" y="3997325"/>
          <p14:tracePt t="46683" x="2894013" y="3944938"/>
          <p14:tracePt t="46699" x="2900363" y="3860800"/>
          <p14:tracePt t="46716" x="2900363" y="3794125"/>
          <p14:tracePt t="46733" x="2900363" y="3709988"/>
          <p14:tracePt t="46749" x="2900363" y="3644900"/>
          <p14:tracePt t="46766" x="2900363" y="3579813"/>
          <p14:tracePt t="46783" x="2900363" y="3462338"/>
          <p14:tracePt t="46799" x="2900363" y="3395663"/>
          <p14:tracePt t="46816" x="2900363" y="3305175"/>
          <p14:tracePt t="46833" x="2900363" y="3219450"/>
          <p14:tracePt t="46849" x="2900363" y="3116263"/>
          <p14:tracePt t="46866" x="2900363" y="3024188"/>
          <p14:tracePt t="46883" x="2900363" y="2925763"/>
          <p14:tracePt t="46899" x="2900363" y="2847975"/>
          <p14:tracePt t="46916" x="2900363" y="2768600"/>
          <p14:tracePt t="46933" x="2900363" y="2684463"/>
          <p14:tracePt t="46949" x="2906713" y="2613025"/>
          <p14:tracePt t="46966" x="2906713" y="2540000"/>
          <p14:tracePt t="46983" x="2906713" y="2455863"/>
          <p14:tracePt t="46999" x="2906713" y="2409825"/>
          <p14:tracePt t="47016" x="2906713" y="2363788"/>
          <p14:tracePt t="47033" x="2906713" y="2332038"/>
          <p14:tracePt t="47049" x="2906713" y="2305050"/>
          <p14:tracePt t="47067" x="2906713" y="2273300"/>
          <p14:tracePt t="47083" x="2900363" y="2260600"/>
          <p14:tracePt t="47100" x="2894013" y="2227263"/>
          <p14:tracePt t="47116" x="2887663" y="2201863"/>
          <p14:tracePt t="47133" x="2887663" y="2181225"/>
          <p14:tracePt t="47149" x="2879725" y="2141538"/>
          <p14:tracePt t="47166" x="2873375" y="2116138"/>
          <p14:tracePt t="47183" x="2860675" y="2070100"/>
          <p14:tracePt t="47199" x="2854325" y="2038350"/>
          <p14:tracePt t="47216" x="2854325" y="2005013"/>
          <p14:tracePt t="47233" x="2841625" y="1965325"/>
          <p14:tracePt t="47249" x="2827338" y="1920875"/>
          <p14:tracePt t="47266" x="2814638" y="1887538"/>
          <p14:tracePt t="47283" x="2801938" y="1841500"/>
          <p14:tracePt t="47299" x="2795588" y="1803400"/>
          <p14:tracePt t="47316" x="2776538" y="1751013"/>
          <p14:tracePt t="47333" x="2762250" y="1717675"/>
          <p14:tracePt t="47349" x="2749550" y="1684338"/>
          <p14:tracePt t="47366" x="2743200" y="1652588"/>
          <p14:tracePt t="47382" x="2730500" y="1593850"/>
          <p14:tracePt t="47399" x="2730500" y="1547813"/>
          <p14:tracePt t="47416" x="2724150" y="1508125"/>
          <p14:tracePt t="47433" x="2703513" y="1463675"/>
          <p14:tracePt t="47449" x="2690813" y="1423988"/>
          <p14:tracePt t="47466" x="2659063" y="1377950"/>
          <p14:tracePt t="47482" x="2619375" y="1331913"/>
          <p14:tracePt t="47499" x="2560638" y="1273175"/>
          <p14:tracePt t="47516" x="2508250" y="1235075"/>
          <p14:tracePt t="47532" x="2462213" y="1208088"/>
          <p14:tracePt t="47549" x="2416175" y="1208088"/>
          <p14:tracePt t="47566" x="2363788" y="1208088"/>
          <p14:tracePt t="47582" x="2292350" y="1208088"/>
          <p14:tracePt t="47599" x="2239963" y="1214438"/>
          <p14:tracePt t="47616" x="2193925" y="1214438"/>
          <p14:tracePt t="47632" x="2149475" y="1214438"/>
          <p14:tracePt t="47649" x="2109788" y="1220788"/>
          <p14:tracePt t="47666" x="2070100" y="1227138"/>
          <p14:tracePt t="47682" x="2032000" y="1227138"/>
          <p14:tracePt t="47699" x="1992313" y="1241425"/>
          <p14:tracePt t="47716" x="1952625" y="1254125"/>
          <p14:tracePt t="47732" x="1920875" y="1273175"/>
          <p14:tracePt t="47749" x="1868488" y="1306513"/>
          <p14:tracePt t="47766" x="1822450" y="1346200"/>
          <p14:tracePt t="47782" x="1724025" y="1455738"/>
          <p14:tracePt t="47799" x="1665288" y="1516063"/>
          <p14:tracePt t="47816" x="1593850" y="1587500"/>
          <p14:tracePt t="47832" x="1541463" y="1658938"/>
          <p14:tracePt t="47849" x="1482725" y="1736725"/>
          <p14:tracePt t="47866" x="1436688" y="1822450"/>
          <p14:tracePt t="47882" x="1404938" y="1906588"/>
          <p14:tracePt t="47899" x="1371600" y="2011363"/>
          <p14:tracePt t="47916" x="1331913" y="2103438"/>
          <p14:tracePt t="47933" x="1279525" y="2220913"/>
          <p14:tracePt t="47949" x="1266825" y="2325688"/>
          <p14:tracePt t="47966" x="1235075" y="2430463"/>
          <p14:tracePt t="47982" x="1162050" y="2606675"/>
          <p14:tracePt t="47999" x="1130300" y="2724150"/>
          <p14:tracePt t="48016" x="1084263" y="2835275"/>
          <p14:tracePt t="48032" x="1065213" y="2913063"/>
          <p14:tracePt t="48049" x="1019175" y="3036888"/>
          <p14:tracePt t="48066" x="985838" y="3160713"/>
          <p14:tracePt t="48082" x="973138" y="3298825"/>
          <p14:tracePt t="48099" x="966788" y="3468688"/>
          <p14:tracePt t="48115" x="960438" y="3624263"/>
          <p14:tracePt t="48132" x="954088" y="3775075"/>
          <p14:tracePt t="48149" x="954088" y="3938588"/>
          <p14:tracePt t="48166" x="954088" y="4121150"/>
          <p14:tracePt t="48182" x="954088" y="4271963"/>
          <p14:tracePt t="48199" x="954088" y="4479925"/>
          <p14:tracePt t="48215" x="954088" y="4605338"/>
          <p14:tracePt t="48232" x="954088" y="4735513"/>
          <p14:tracePt t="48249" x="954088" y="4859338"/>
          <p14:tracePt t="48265" x="954088" y="4989513"/>
          <p14:tracePt t="48282" x="954088" y="5140325"/>
          <p14:tracePt t="48299" x="954088" y="5283200"/>
          <p14:tracePt t="48315" x="939800" y="5427663"/>
          <p14:tracePt t="48332" x="933450" y="5584825"/>
          <p14:tracePt t="48349" x="927100" y="5727700"/>
          <p14:tracePt t="48365" x="927100" y="5865813"/>
          <p14:tracePt t="48382" x="920750" y="5995988"/>
          <p14:tracePt t="48399" x="927100" y="6172200"/>
          <p14:tracePt t="48415" x="954088" y="6270625"/>
          <p14:tracePt t="48432" x="992188" y="6316663"/>
          <p14:tracePt t="48449" x="1044575" y="6342063"/>
          <p14:tracePt t="48465" x="1084263" y="6354763"/>
          <p14:tracePt t="48482" x="1162050" y="6361113"/>
          <p14:tracePt t="48499" x="1279525" y="6361113"/>
          <p14:tracePt t="48515" x="1384300" y="6367463"/>
          <p14:tracePt t="48532" x="1489075" y="6367463"/>
          <p14:tracePt t="48549" x="1600200" y="6381750"/>
          <p14:tracePt t="48565" x="1724025" y="6388100"/>
          <p14:tracePt t="48582" x="1868488" y="6388100"/>
          <p14:tracePt t="48599" x="2038350" y="6394450"/>
          <p14:tracePt t="48615" x="2109788" y="6394450"/>
          <p14:tracePt t="48632" x="2155825" y="6394450"/>
          <p14:tracePt t="48649" x="2174875" y="6388100"/>
          <p14:tracePt t="48665" x="2193925" y="6381750"/>
          <p14:tracePt t="48682" x="2201863" y="6381750"/>
          <p14:tracePt t="48751" x="2208213" y="6381750"/>
          <p14:tracePt t="48767" x="2220913" y="6381750"/>
          <p14:tracePt t="48782" x="2227263" y="6381750"/>
          <p14:tracePt t="48782" x="2239963" y="6381750"/>
          <p14:tracePt t="48799" x="2279650" y="6381750"/>
          <p14:tracePt t="48815" x="2311400" y="6381750"/>
          <p14:tracePt t="48832" x="2351088" y="6381750"/>
          <p14:tracePt t="48849" x="2370138" y="6381750"/>
          <p14:tracePt t="48865" x="2384425" y="6381750"/>
          <p14:tracePt t="50951" x="2378075" y="6381750"/>
          <p14:tracePt t="50967" x="2370138" y="6381750"/>
          <p14:tracePt t="50975" x="2344738" y="6381750"/>
          <p14:tracePt t="50983" x="2305050" y="6375400"/>
          <p14:tracePt t="50991" x="2252663" y="6375400"/>
          <p14:tracePt t="50998" x="2193925" y="6354763"/>
          <p14:tracePt t="51015" x="2005013" y="6289675"/>
          <p14:tracePt t="51032" x="1847850" y="6191250"/>
          <p14:tracePt t="51048" x="1658938" y="6054725"/>
          <p14:tracePt t="51064" x="1528763" y="5943600"/>
          <p14:tracePt t="51081" x="1423988" y="5792788"/>
          <p14:tracePt t="51098" x="1352550" y="5630863"/>
          <p14:tracePt t="51114" x="1319213" y="5440363"/>
          <p14:tracePt t="51131" x="1300163" y="5245100"/>
          <p14:tracePt t="51148" x="1279525" y="4951413"/>
          <p14:tracePt t="51164" x="1260475" y="4572000"/>
          <p14:tracePt t="51181" x="1260475" y="4213225"/>
          <p14:tracePt t="51198" x="1241425" y="3886200"/>
          <p14:tracePt t="51214" x="1241425" y="3494088"/>
          <p14:tracePt t="51231" x="1241425" y="3240088"/>
          <p14:tracePt t="51248" x="1241425" y="3070225"/>
          <p14:tracePt t="51264" x="1266825" y="2900363"/>
          <p14:tracePt t="51281" x="1319213" y="2736850"/>
          <p14:tracePt t="51298" x="1411288" y="2566988"/>
          <p14:tracePt t="51314" x="1495425" y="2430463"/>
          <p14:tracePt t="51331" x="1566863" y="2286000"/>
          <p14:tracePt t="51348" x="1633538" y="2162175"/>
          <p14:tracePt t="51364" x="1698625" y="2070100"/>
          <p14:tracePt t="51381" x="1751013" y="1998663"/>
          <p14:tracePt t="51398" x="1782763" y="1946275"/>
          <p14:tracePt t="51414" x="1782763" y="1900238"/>
          <p14:tracePt t="51431" x="1782763" y="1887538"/>
          <p14:tracePt t="51783" x="1795463" y="1887538"/>
          <p14:tracePt t="51784" x="1803400" y="1887538"/>
          <p14:tracePt t="51799" x="1822450" y="1887538"/>
          <p14:tracePt t="51807" x="1841500" y="1887538"/>
          <p14:tracePt t="51815" x="1893888" y="1881188"/>
          <p14:tracePt t="51831" x="1933575" y="1874838"/>
          <p14:tracePt t="51847" x="1973263" y="1874838"/>
          <p14:tracePt t="51864" x="2005013" y="1874838"/>
          <p14:tracePt t="51881" x="2032000" y="1874838"/>
          <p14:tracePt t="51897" x="2044700" y="1874838"/>
          <p14:tracePt t="51914" x="2063750" y="1874838"/>
          <p14:tracePt t="51931" x="2090738" y="1874838"/>
          <p14:tracePt t="51947" x="2122488" y="1868488"/>
          <p14:tracePt t="51964" x="2174875" y="1868488"/>
          <p14:tracePt t="51981" x="2239963" y="1862138"/>
          <p14:tracePt t="51997" x="2298700" y="1854200"/>
          <p14:tracePt t="52014" x="2403475" y="1854200"/>
          <p14:tracePt t="52031" x="2489200" y="1841500"/>
          <p14:tracePt t="52047" x="2586038" y="1841500"/>
          <p14:tracePt t="52064" x="2684463" y="1841500"/>
          <p14:tracePt t="52081" x="2762250" y="1841500"/>
          <p14:tracePt t="52097" x="2841625" y="1841500"/>
          <p14:tracePt t="52114" x="2913063" y="1841500"/>
          <p14:tracePt t="52131" x="2984500" y="1841500"/>
          <p14:tracePt t="52148" x="3049588" y="1835150"/>
          <p14:tracePt t="52164" x="3128963" y="1835150"/>
          <p14:tracePt t="52181" x="3187700" y="1835150"/>
          <p14:tracePt t="52197" x="3233738" y="1835150"/>
          <p14:tracePt t="52214" x="3271838" y="1835150"/>
          <p14:tracePt t="52231" x="3284538" y="1841500"/>
          <p14:tracePt t="52759" x="3278188" y="1841500"/>
          <p14:tracePt t="52767" x="3265488" y="1841500"/>
          <p14:tracePt t="52783" x="3259138" y="1847850"/>
          <p14:tracePt t="52791" x="3252788" y="1847850"/>
          <p14:tracePt t="52814" x="3213100" y="1847850"/>
          <p14:tracePt t="52814" x="3181350" y="1847850"/>
          <p14:tracePt t="52830" x="3116263" y="1847850"/>
          <p14:tracePt t="52847" x="3055938" y="1854200"/>
          <p14:tracePt t="52864" x="2965450" y="1862138"/>
          <p14:tracePt t="52880" x="2873375" y="1881188"/>
          <p14:tracePt t="52897" x="2782888" y="1906588"/>
          <p14:tracePt t="52914" x="2684463" y="1933575"/>
          <p14:tracePt t="52930" x="2592388" y="1958975"/>
          <p14:tracePt t="52947" x="2554288" y="1965325"/>
          <p14:tracePt t="52964" x="2533650" y="1965325"/>
          <p14:tracePt t="52980" x="2520950" y="1973263"/>
          <p14:tracePt t="53015" x="2514600" y="1973263"/>
          <p14:tracePt t="53031" x="2501900" y="1973263"/>
          <p14:tracePt t="53034" x="2495550" y="1973263"/>
          <p14:tracePt t="53047" x="2481263" y="1973263"/>
          <p14:tracePt t="53064" x="2462213" y="1952625"/>
          <p14:tracePt t="53081" x="2430463" y="1933575"/>
          <p14:tracePt t="53098" x="2378075" y="1881188"/>
          <p14:tracePt t="53114" x="2305050" y="1816100"/>
          <p14:tracePt t="53131" x="2239963" y="1770063"/>
          <p14:tracePt t="53148" x="2201863" y="1736725"/>
          <p14:tracePt t="53164" x="2174875" y="1730375"/>
          <p14:tracePt t="53181" x="2155825" y="1730375"/>
          <p14:tracePt t="53223" x="2155825" y="1724025"/>
          <p14:tracePt t="53255" x="2155825" y="1717675"/>
          <p14:tracePt t="53487" x="2162175" y="1724025"/>
          <p14:tracePt t="53495" x="2168525" y="1736725"/>
          <p14:tracePt t="53503" x="2181225" y="1744663"/>
          <p14:tracePt t="53511" x="2193925" y="1757363"/>
          <p14:tracePt t="53519" x="2214563" y="1782763"/>
          <p14:tracePt t="53530" x="2233613" y="1822450"/>
          <p14:tracePt t="53547" x="2260600" y="1854200"/>
          <p14:tracePt t="53563" x="2273300" y="1893888"/>
          <p14:tracePt t="53580" x="2286000" y="1920875"/>
          <p14:tracePt t="53597" x="2292350" y="1952625"/>
          <p14:tracePt t="53613" x="2298700" y="1985963"/>
          <p14:tracePt t="53630" x="2305050" y="2005013"/>
          <p14:tracePt t="53647" x="2305050" y="2032000"/>
          <p14:tracePt t="53663" x="2298700" y="2051050"/>
          <p14:tracePt t="53680" x="2298700" y="2063750"/>
          <p14:tracePt t="53697" x="2298700" y="2070100"/>
          <p14:tracePt t="53831" x="2286000" y="2076450"/>
          <p14:tracePt t="53839" x="2273300" y="2090738"/>
          <p14:tracePt t="53847" x="2252663" y="2103438"/>
          <p14:tracePt t="53855" x="2208213" y="2141538"/>
          <p14:tracePt t="53863" x="2141538" y="2208213"/>
          <p14:tracePt t="53880" x="2082800" y="2273300"/>
          <p14:tracePt t="53897" x="2044700" y="2325688"/>
          <p14:tracePt t="53913" x="2038350" y="2384425"/>
          <p14:tracePt t="53930" x="2038350" y="2436813"/>
          <p14:tracePt t="53947" x="2038350" y="2489200"/>
          <p14:tracePt t="53963" x="2038350" y="2554288"/>
          <p14:tracePt t="53980" x="2051050" y="2606675"/>
          <p14:tracePt t="53997" x="2063750" y="2684463"/>
          <p14:tracePt t="54013" x="2070100" y="2730500"/>
          <p14:tracePt t="54030" x="2090738" y="2762250"/>
          <p14:tracePt t="54046" x="2097088" y="2776538"/>
          <p14:tracePt t="55903" x="2116138" y="2776538"/>
          <p14:tracePt t="55912" x="2135188" y="2776538"/>
          <p14:tracePt t="55919" x="2168525" y="2776538"/>
          <p14:tracePt t="55926" x="2193925" y="2776538"/>
          <p14:tracePt t="55935" x="2273300" y="2776538"/>
          <p14:tracePt t="55946" x="2351088" y="2776538"/>
          <p14:tracePt t="55962" x="2397125" y="2776538"/>
          <p14:tracePt t="55979" x="2422525" y="2768600"/>
          <p14:tracePt t="56047" x="2430463" y="2768600"/>
          <p14:tracePt t="56055" x="2436813" y="2762250"/>
          <p14:tracePt t="56063" x="2474913" y="2749550"/>
          <p14:tracePt t="56079" x="2508250" y="2743200"/>
          <p14:tracePt t="56096" x="2547938" y="2736850"/>
          <p14:tracePt t="56112" x="2613025" y="2736850"/>
          <p14:tracePt t="56129" x="2671763" y="2730500"/>
          <p14:tracePt t="56146" x="2768600" y="2730500"/>
          <p14:tracePt t="56163" x="2873375" y="2730500"/>
          <p14:tracePt t="56179" x="2978150" y="2730500"/>
          <p14:tracePt t="56196" x="3055938" y="2730500"/>
          <p14:tracePt t="56212" x="3122613" y="2730500"/>
          <p14:tracePt t="56229" x="3160713" y="2730500"/>
          <p14:tracePt t="56246" x="3175000" y="2730500"/>
          <p14:tracePt t="56262" x="3181350" y="2730500"/>
          <p14:tracePt t="56327" x="3187700" y="2730500"/>
          <p14:tracePt t="56334" x="3194050" y="2736850"/>
          <p14:tracePt t="56338" x="3206750" y="2743200"/>
          <p14:tracePt t="56346" x="3233738" y="2762250"/>
          <p14:tracePt t="56362" x="3284538" y="2782888"/>
          <p14:tracePt t="56379" x="3344863" y="2801938"/>
          <p14:tracePt t="56396" x="3376613" y="2820988"/>
          <p14:tracePt t="56412" x="3382963" y="2820988"/>
          <p14:tracePt t="57590" x="3370263" y="2820988"/>
          <p14:tracePt t="57606" x="3357563" y="2820988"/>
          <p14:tracePt t="57622" x="3351213" y="2820988"/>
          <p14:tracePt t="57631" x="3336925" y="2820988"/>
          <p14:tracePt t="57646" x="3330575" y="2820988"/>
          <p14:tracePt t="57654" x="3311525" y="2827338"/>
          <p14:tracePt t="57662" x="3284538" y="2835275"/>
          <p14:tracePt t="57679" x="3252788" y="2841625"/>
          <p14:tracePt t="57695" x="3225800" y="2847975"/>
          <p14:tracePt t="57712" x="3187700" y="2860675"/>
          <p14:tracePt t="57728" x="3167063" y="2860675"/>
          <p14:tracePt t="57745" x="3135313" y="2867025"/>
          <p14:tracePt t="57762" x="3095625" y="2867025"/>
          <p14:tracePt t="57778" x="3070225" y="2867025"/>
          <p14:tracePt t="57795" x="3030538" y="2873375"/>
          <p14:tracePt t="57812" x="2978150" y="2873375"/>
          <p14:tracePt t="57828" x="2919413" y="2879725"/>
          <p14:tracePt t="57845" x="2879725" y="2894013"/>
          <p14:tracePt t="57862" x="2841625" y="2906713"/>
          <p14:tracePt t="57878" x="2795588" y="2925763"/>
          <p14:tracePt t="57895" x="2762250" y="2938463"/>
          <p14:tracePt t="57912" x="2730500" y="2959100"/>
          <p14:tracePt t="57928" x="2678113" y="2978150"/>
          <p14:tracePt t="57945" x="2625725" y="3017838"/>
          <p14:tracePt t="57962" x="2579688" y="3030538"/>
          <p14:tracePt t="57978" x="2547938" y="3043238"/>
          <p14:tracePt t="57995" x="2514600" y="3055938"/>
          <p14:tracePt t="58012" x="2489200" y="3063875"/>
          <p14:tracePt t="58028" x="2474913" y="3070225"/>
          <p14:tracePt t="58045" x="2462213" y="3076575"/>
          <p14:tracePt t="58062" x="2462213" y="3082925"/>
          <p14:tracePt t="58078" x="2455863" y="3089275"/>
          <p14:tracePt t="58095" x="2449513" y="3089275"/>
          <p14:tracePt t="58112" x="2449513" y="3095625"/>
          <p14:tracePt t="58128" x="2449513" y="3101975"/>
          <p14:tracePt t="58145" x="2443163" y="3116263"/>
          <p14:tracePt t="58162" x="2436813" y="3122613"/>
          <p14:tracePt t="58178" x="2436813" y="3135313"/>
          <p14:tracePt t="58195" x="2430463" y="3148013"/>
          <p14:tracePt t="58726" x="2416175" y="3148013"/>
          <p14:tracePt t="58734" x="2403475" y="3148013"/>
          <p14:tracePt t="58749" x="2384425" y="3148013"/>
          <p14:tracePt t="58749" x="2344738" y="3148013"/>
          <p14:tracePt t="58762" x="2286000" y="3148013"/>
          <p14:tracePt t="58778" x="2239963" y="3148013"/>
          <p14:tracePt t="58795" x="2201863" y="3160713"/>
          <p14:tracePt t="58812" x="2162175" y="3175000"/>
          <p14:tracePt t="58828" x="2122488" y="3187700"/>
          <p14:tracePt t="58845" x="2097088" y="3206750"/>
          <p14:tracePt t="58862" x="2076450" y="3225800"/>
          <p14:tracePt t="58878" x="2044700" y="3252788"/>
          <p14:tracePt t="58895" x="2024063" y="3284538"/>
          <p14:tracePt t="58911" x="2011363" y="3311525"/>
          <p14:tracePt t="58928" x="1998663" y="3351213"/>
          <p14:tracePt t="58945" x="1985963" y="3389313"/>
          <p14:tracePt t="58961" x="1973263" y="3441700"/>
          <p14:tracePt t="58978" x="1965325" y="3487738"/>
          <p14:tracePt t="58995" x="1965325" y="3533775"/>
          <p14:tracePt t="59011" x="1965325" y="3579813"/>
          <p14:tracePt t="59028" x="1965325" y="3632200"/>
          <p14:tracePt t="59045" x="1965325" y="3670300"/>
          <p14:tracePt t="59061" x="1965325" y="3703638"/>
          <p14:tracePt t="59078" x="1979613" y="3749675"/>
          <p14:tracePt t="59094" x="1979613" y="3756025"/>
          <p14:tracePt t="59111" x="1985963" y="3762375"/>
          <p14:tracePt t="61799" x="1979613" y="3756025"/>
          <p14:tracePt t="61807" x="1973263" y="3741738"/>
          <p14:tracePt t="61815" x="1973263" y="3729038"/>
          <p14:tracePt t="61828" x="1958975" y="3709988"/>
          <p14:tracePt t="61828" x="1939925" y="3657600"/>
          <p14:tracePt t="61844" x="1912938" y="3598863"/>
          <p14:tracePt t="61861" x="1893888" y="3481388"/>
          <p14:tracePt t="61878" x="1868488" y="3351213"/>
          <p14:tracePt t="61895" x="1854200" y="3206750"/>
          <p14:tracePt t="61911" x="1847850" y="2984500"/>
          <p14:tracePt t="61928" x="1835150" y="2814638"/>
          <p14:tracePt t="61944" x="1809750" y="2665413"/>
          <p14:tracePt t="61961" x="1757363" y="2547938"/>
          <p14:tracePt t="61978" x="1704975" y="2443163"/>
          <p14:tracePt t="61994" x="1671638" y="2384425"/>
          <p14:tracePt t="62011" x="1665288" y="2363788"/>
          <p14:tracePt t="62028" x="1665288" y="2357438"/>
          <p14:tracePt t="62095" x="1658938" y="2363788"/>
          <p14:tracePt t="62104" x="1658938" y="2370138"/>
          <p14:tracePt t="62111" x="1633538" y="2397125"/>
          <p14:tracePt t="62120" x="1612900" y="2422525"/>
          <p14:tracePt t="62128" x="1581150" y="2462213"/>
          <p14:tracePt t="62144" x="1535113" y="2520950"/>
          <p14:tracePt t="62161" x="1495425" y="2592388"/>
          <p14:tracePt t="62178" x="1470025" y="2665413"/>
          <p14:tracePt t="62194" x="1430338" y="2749550"/>
          <p14:tracePt t="62211" x="1397000" y="2854325"/>
          <p14:tracePt t="62228" x="1365250" y="2946400"/>
          <p14:tracePt t="62245" x="1331913" y="3030538"/>
          <p14:tracePt t="62261" x="1312863" y="3101975"/>
          <p14:tracePt t="62278" x="1293813" y="3200400"/>
          <p14:tracePt t="62295" x="1279525" y="3317875"/>
          <p14:tracePt t="62311" x="1260475" y="3395663"/>
          <p14:tracePt t="62328" x="1260475" y="3454400"/>
          <p14:tracePt t="62344" x="1260475" y="3500438"/>
          <p14:tracePt t="62361" x="1260475" y="3546475"/>
          <p14:tracePt t="62378" x="1260475" y="3592513"/>
          <p14:tracePt t="62394" x="1260475" y="3632200"/>
          <p14:tracePt t="62411" x="1260475" y="3676650"/>
          <p14:tracePt t="62428" x="1279525" y="3716338"/>
          <p14:tracePt t="62444" x="1279525" y="3729038"/>
          <p14:tracePt t="6740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9"/>
            <a:ext cx="9134475" cy="58070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order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if</a:t>
            </a:r>
            <a:r>
              <a:rPr lang="en-US" dirty="0" smtClean="0"/>
              <a:t> matters</a:t>
            </a:r>
          </a:p>
          <a:p>
            <a:r>
              <a:rPr lang="en-US" dirty="0" smtClean="0"/>
              <a:t>Error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4.5) // Tests in wrong order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"Damage to poorly constructed buildings”;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 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6.0)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"Many buildings considerably damaged, some collapse”;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 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7.0)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"Many buildings destroyed”;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 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8.0)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"Most structures fall”;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/>
              <a:t>When using multiple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</a:t>
            </a:r>
            <a:r>
              <a:rPr lang="en-US" dirty="0" smtClean="0"/>
              <a:t> statements, test general conditions after more specific conditions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Debugger is your friend for tracking down problems in if blocks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52"/>
    </mc:Choice>
    <mc:Fallback xmlns="">
      <p:transition spd="slow" advTm="109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689" x="4421188" y="2894013"/>
          <p14:tracePt t="10852" x="4414838" y="2894013"/>
          <p14:tracePt t="10868" x="4408488" y="2894013"/>
          <p14:tracePt t="10876" x="4395788" y="2894013"/>
          <p14:tracePt t="10884" x="4383088" y="2894013"/>
          <p14:tracePt t="10892" x="4337050" y="2894013"/>
          <p14:tracePt t="10908" x="4278313" y="2894013"/>
          <p14:tracePt t="10924" x="4206875" y="2906713"/>
          <p14:tracePt t="10940" x="4140200" y="2913063"/>
          <p14:tracePt t="10956" x="4068763" y="2932113"/>
          <p14:tracePt t="10972" x="4003675" y="2938463"/>
          <p14:tracePt t="10988" x="3919538" y="2978150"/>
          <p14:tracePt t="11004" x="3873500" y="3011488"/>
          <p14:tracePt t="11020" x="3827463" y="3036888"/>
          <p14:tracePt t="11036" x="3787775" y="3063875"/>
          <p14:tracePt t="11116" x="3787775" y="3055938"/>
          <p14:tracePt t="11124" x="3787775" y="3043238"/>
          <p14:tracePt t="11132" x="3775075" y="3024188"/>
          <p14:tracePt t="11140" x="3741738" y="2965450"/>
          <p14:tracePt t="11156" x="3683000" y="2894013"/>
          <p14:tracePt t="11172" x="3592513" y="2801938"/>
          <p14:tracePt t="11186" x="3468688" y="2690813"/>
          <p14:tracePt t="11202" x="3336925" y="2586038"/>
          <p14:tracePt t="11218" x="3213100" y="2495550"/>
          <p14:tracePt t="11235" x="3070225" y="2403475"/>
          <p14:tracePt t="11251" x="2879725" y="2298700"/>
          <p14:tracePt t="11268" x="2782888" y="2239963"/>
          <p14:tracePt t="11285" x="2736850" y="2208213"/>
          <p14:tracePt t="11302" x="2717800" y="2193925"/>
          <p14:tracePt t="11318" x="2717800" y="2187575"/>
          <p14:tracePt t="11604" x="2717800" y="2193925"/>
          <p14:tracePt t="11612" x="2717800" y="2201863"/>
          <p14:tracePt t="11615" x="2717800" y="2214563"/>
          <p14:tracePt t="11622" x="2724150" y="2233613"/>
          <p14:tracePt t="11635" x="2724150" y="2279650"/>
          <p14:tracePt t="11651" x="2755900" y="2397125"/>
          <p14:tracePt t="11668" x="2789238" y="2495550"/>
          <p14:tracePt t="11685" x="2820988" y="2598738"/>
          <p14:tracePt t="11701" x="2847975" y="2709863"/>
          <p14:tracePt t="11718" x="2894013" y="2835275"/>
          <p14:tracePt t="11735" x="2932113" y="2978150"/>
          <p14:tracePt t="11751" x="2971800" y="3128963"/>
          <p14:tracePt t="11768" x="2997200" y="3278188"/>
          <p14:tracePt t="11785" x="3017838" y="3403600"/>
          <p14:tracePt t="11801" x="3030538" y="3533775"/>
          <p14:tracePt t="11818" x="3043238" y="3663950"/>
          <p14:tracePt t="11835" x="3049588" y="3787775"/>
          <p14:tracePt t="11835" x="3049588" y="3846513"/>
          <p14:tracePt t="11852" x="3055938" y="3970338"/>
          <p14:tracePt t="11868" x="3055938" y="4102100"/>
          <p14:tracePt t="11885" x="3055938" y="4225925"/>
          <p14:tracePt t="11901" x="3063875" y="4349750"/>
          <p14:tracePt t="11918" x="3070225" y="4448175"/>
          <p14:tracePt t="11935" x="3070225" y="4538663"/>
          <p14:tracePt t="11952" x="3070225" y="4618038"/>
          <p14:tracePt t="11969" x="3070225" y="4689475"/>
          <p14:tracePt t="11985" x="3055938" y="4767263"/>
          <p14:tracePt t="12002" x="3055938" y="4833938"/>
          <p14:tracePt t="12018" x="3043238" y="4878388"/>
          <p14:tracePt t="12035" x="3036888" y="4899025"/>
          <p14:tracePt t="12051" x="3036888" y="4911725"/>
          <p14:tracePt t="12140" x="3036888" y="4905375"/>
          <p14:tracePt t="12148" x="3036888" y="4899025"/>
          <p14:tracePt t="12164" x="3030538" y="4892675"/>
          <p14:tracePt t="12180" x="3024188" y="4884738"/>
          <p14:tracePt t="12206" x="3024188" y="4878388"/>
          <p14:tracePt t="12209" x="3017838" y="4872038"/>
          <p14:tracePt t="12218" x="3005138" y="4865688"/>
          <p14:tracePt t="12234" x="2984500" y="4859338"/>
          <p14:tracePt t="12251" x="2925763" y="4846638"/>
          <p14:tracePt t="12268" x="2887663" y="4833938"/>
          <p14:tracePt t="12284" x="2835275" y="4813300"/>
          <p14:tracePt t="12301" x="2789238" y="4806950"/>
          <p14:tracePt t="12318" x="2709863" y="4800600"/>
          <p14:tracePt t="12334" x="2625725" y="4794250"/>
          <p14:tracePt t="12351" x="2527300" y="4767263"/>
          <p14:tracePt t="12368" x="2403475" y="4760913"/>
          <p14:tracePt t="12384" x="2298700" y="4735513"/>
          <p14:tracePt t="12401" x="2201863" y="4695825"/>
          <p14:tracePt t="12418" x="2097088" y="4676775"/>
          <p14:tracePt t="12434" x="2017713" y="4670425"/>
          <p14:tracePt t="12451" x="1939925" y="4664075"/>
          <p14:tracePt t="12468" x="1920875" y="4664075"/>
          <p14:tracePt t="12484" x="1912938" y="4664075"/>
          <p14:tracePt t="12556" x="1920875" y="4656138"/>
          <p14:tracePt t="12564" x="1946275" y="4656138"/>
          <p14:tracePt t="12564" x="1985963" y="4656138"/>
          <p14:tracePt t="12580" x="2032000" y="4656138"/>
          <p14:tracePt t="12590" x="2082800" y="4656138"/>
          <p14:tracePt t="12596" x="2141538" y="4656138"/>
          <p14:tracePt t="12604" x="2252663" y="4656138"/>
          <p14:tracePt t="12618" x="2370138" y="4656138"/>
          <p14:tracePt t="12634" x="2449513" y="4656138"/>
          <p14:tracePt t="12651" x="2489200" y="4656138"/>
          <p14:tracePt t="12651" x="2495550" y="4656138"/>
          <p14:tracePt t="12708" x="2489200" y="4656138"/>
          <p14:tracePt t="12724" x="2481263" y="4656138"/>
          <p14:tracePt t="12732" x="2468563" y="4649788"/>
          <p14:tracePt t="12737" x="2443163" y="4637088"/>
          <p14:tracePt t="12751" x="2422525" y="4637088"/>
          <p14:tracePt t="12751" x="2357438" y="4624388"/>
          <p14:tracePt t="12768" x="2311400" y="4624388"/>
          <p14:tracePt t="12784" x="2252663" y="4624388"/>
          <p14:tracePt t="12801" x="2214563" y="4624388"/>
          <p14:tracePt t="12818" x="2201863" y="4624388"/>
          <p14:tracePt t="12834" x="2193925" y="4624388"/>
          <p14:tracePt t="12851" x="2193925" y="4630738"/>
          <p14:tracePt t="12868" x="2220913" y="4637088"/>
          <p14:tracePt t="12884" x="2279650" y="4637088"/>
          <p14:tracePt t="12901" x="2363788" y="4656138"/>
          <p14:tracePt t="12918" x="2468563" y="4656138"/>
          <p14:tracePt t="12934" x="2573338" y="4656138"/>
          <p14:tracePt t="12951" x="2697163" y="4656138"/>
          <p14:tracePt t="12967" x="2782888" y="4656138"/>
          <p14:tracePt t="12984" x="2835275" y="4656138"/>
          <p14:tracePt t="15492" x="2835275" y="4664075"/>
          <p14:tracePt t="15500" x="2841625" y="4664075"/>
          <p14:tracePt t="15502" x="2841625" y="4676775"/>
          <p14:tracePt t="15517" x="2841625" y="4683125"/>
          <p14:tracePt t="15533" x="2841625" y="4689475"/>
          <p14:tracePt t="15550" x="2835275" y="4695825"/>
          <p14:tracePt t="15567" x="2827338" y="4695825"/>
          <p14:tracePt t="15583" x="2827338" y="4702175"/>
          <p14:tracePt t="15600" x="2814638" y="4708525"/>
          <p14:tracePt t="15617" x="2801938" y="4722813"/>
          <p14:tracePt t="15633" x="2782888" y="4729163"/>
          <p14:tracePt t="15650" x="2755900" y="4741863"/>
          <p14:tracePt t="15666" x="2717800" y="4767263"/>
          <p14:tracePt t="15683" x="2671763" y="4813300"/>
          <p14:tracePt t="15700" x="2638425" y="4833938"/>
          <p14:tracePt t="15716" x="2619375" y="4852988"/>
          <p14:tracePt t="15733" x="2598738" y="4865688"/>
          <p14:tracePt t="15750" x="2586038" y="4884738"/>
          <p14:tracePt t="15766" x="2573338" y="4899025"/>
          <p14:tracePt t="15783" x="2560638" y="4911725"/>
          <p14:tracePt t="15800" x="2547938" y="4918075"/>
          <p14:tracePt t="15816" x="2533650" y="4937125"/>
          <p14:tracePt t="15851" x="2533650" y="4945063"/>
          <p14:tracePt t="15868" x="2533650" y="4951413"/>
          <p14:tracePt t="15872" x="2533650" y="4957763"/>
          <p14:tracePt t="15883" x="2547938" y="4989513"/>
          <p14:tracePt t="15900" x="2579688" y="5010150"/>
          <p14:tracePt t="15917" x="2613025" y="5022850"/>
          <p14:tracePt t="15933" x="2659063" y="5035550"/>
          <p14:tracePt t="15950" x="2717800" y="5035550"/>
          <p14:tracePt t="15966" x="2808288" y="5048250"/>
          <p14:tracePt t="15983" x="2913063" y="5048250"/>
          <p14:tracePt t="16000" x="3017838" y="5048250"/>
          <p14:tracePt t="16016" x="3122613" y="5054600"/>
          <p14:tracePt t="16033" x="3252788" y="5054600"/>
          <p14:tracePt t="16050" x="3376613" y="5062538"/>
          <p14:tracePt t="16066" x="3506788" y="5062538"/>
          <p14:tracePt t="16083" x="3741738" y="5062538"/>
          <p14:tracePt t="16100" x="3905250" y="5068888"/>
          <p14:tracePt t="16116" x="4043363" y="5075238"/>
          <p14:tracePt t="16133" x="4173538" y="5075238"/>
          <p14:tracePt t="16150" x="4278313" y="5075238"/>
          <p14:tracePt t="16166" x="4356100" y="5075238"/>
          <p14:tracePt t="16183" x="4383088" y="5075238"/>
          <p14:tracePt t="16200" x="4389438" y="5075238"/>
          <p14:tracePt t="18139" x="4395788" y="5068888"/>
          <p14:tracePt t="18147" x="4402138" y="5062538"/>
          <p14:tracePt t="18155" x="4414838" y="5054600"/>
          <p14:tracePt t="18163" x="4427538" y="5041900"/>
          <p14:tracePt t="18182" x="4460875" y="5029200"/>
          <p14:tracePt t="18182" x="4500563" y="5010150"/>
          <p14:tracePt t="18199" x="4552950" y="4976813"/>
          <p14:tracePt t="18216" x="4605338" y="4951413"/>
          <p14:tracePt t="18232" x="4643438" y="4918075"/>
          <p14:tracePt t="18249" x="4683125" y="4892675"/>
          <p14:tracePt t="18265" x="4722813" y="4852988"/>
          <p14:tracePt t="18282" x="4760913" y="4813300"/>
          <p14:tracePt t="18299" x="4833938" y="4741863"/>
          <p14:tracePt t="18316" x="4865688" y="4689475"/>
          <p14:tracePt t="18332" x="4918075" y="4605338"/>
          <p14:tracePt t="18349" x="4951413" y="4519613"/>
          <p14:tracePt t="18365" x="4970463" y="4441825"/>
          <p14:tracePt t="18382" x="5003800" y="4324350"/>
          <p14:tracePt t="18399" x="5010150" y="4213225"/>
          <p14:tracePt t="18415" x="5010150" y="4089400"/>
          <p14:tracePt t="18432" x="5010150" y="3944938"/>
          <p14:tracePt t="18449" x="5010150" y="3794125"/>
          <p14:tracePt t="18465" x="5010150" y="3611563"/>
          <p14:tracePt t="18482" x="4983163" y="3454400"/>
          <p14:tracePt t="18499" x="4945063" y="3219450"/>
          <p14:tracePt t="18515" x="4899025" y="3095625"/>
          <p14:tracePt t="18532" x="4852988" y="2984500"/>
          <p14:tracePt t="18549" x="4787900" y="2879725"/>
          <p14:tracePt t="18565" x="4708525" y="2789238"/>
          <p14:tracePt t="18582" x="4618038" y="2697163"/>
          <p14:tracePt t="18599" x="4519613" y="2606675"/>
          <p14:tracePt t="18615" x="4421188" y="2520950"/>
          <p14:tracePt t="18632" x="4297363" y="2443163"/>
          <p14:tracePt t="18649" x="4186238" y="2370138"/>
          <p14:tracePt t="18666" x="4068763" y="2338388"/>
          <p14:tracePt t="18683" x="3938588" y="2305050"/>
          <p14:tracePt t="18700" x="3794125" y="2292350"/>
          <p14:tracePt t="18700" x="3735388" y="2279650"/>
          <p14:tracePt t="18716" x="3611563" y="2252663"/>
          <p14:tracePt t="18733" x="3481388" y="2246313"/>
          <p14:tracePt t="18750" x="3357563" y="2239963"/>
          <p14:tracePt t="18766" x="3252788" y="2239963"/>
          <p14:tracePt t="18783" x="3148013" y="2239963"/>
          <p14:tracePt t="18800" x="3049588" y="2233613"/>
          <p14:tracePt t="18816" x="2959100" y="2227263"/>
          <p14:tracePt t="18833" x="2854325" y="2220913"/>
          <p14:tracePt t="18850" x="2776538" y="2208213"/>
          <p14:tracePt t="18866" x="2684463" y="2193925"/>
          <p14:tracePt t="18883" x="2613025" y="2187575"/>
          <p14:tracePt t="18899" x="2540000" y="2187575"/>
          <p14:tracePt t="18916" x="2489200" y="2187575"/>
          <p14:tracePt t="18933" x="2468563" y="2187575"/>
          <p14:tracePt t="18950" x="2462213" y="2187575"/>
          <p14:tracePt t="19068" x="2455863" y="2187575"/>
          <p14:tracePt t="19844" x="2449513" y="2187575"/>
          <p14:tracePt t="19900" x="2443163" y="2187575"/>
          <p14:tracePt t="19924" x="2443163" y="2193925"/>
          <p14:tracePt t="19948" x="2436813" y="2193925"/>
          <p14:tracePt t="19964" x="2430463" y="2193925"/>
          <p14:tracePt t="19980" x="2422525" y="2193925"/>
          <p14:tracePt t="20004" x="2409825" y="2193925"/>
          <p14:tracePt t="20020" x="2403475" y="2193925"/>
          <p14:tracePt t="20028" x="2397125" y="2193925"/>
          <p14:tracePt t="20033" x="2384425" y="2193925"/>
          <p14:tracePt t="20049" x="2363788" y="2187575"/>
          <p14:tracePt t="20066" x="2338388" y="2181225"/>
          <p14:tracePt t="20082" x="2305050" y="2181225"/>
          <p14:tracePt t="20099" x="2273300" y="2181225"/>
          <p14:tracePt t="20116" x="2208213" y="2174875"/>
          <p14:tracePt t="20132" x="2149475" y="2174875"/>
          <p14:tracePt t="20149" x="2076450" y="2168525"/>
          <p14:tracePt t="20166" x="2011363" y="2168525"/>
          <p14:tracePt t="20182" x="1946275" y="2168525"/>
          <p14:tracePt t="20199" x="1893888" y="2168525"/>
          <p14:tracePt t="20216" x="1822450" y="2168525"/>
          <p14:tracePt t="20232" x="1763713" y="2168525"/>
          <p14:tracePt t="20249" x="1698625" y="2168525"/>
          <p14:tracePt t="20266" x="1646238" y="2168525"/>
          <p14:tracePt t="20282" x="1600200" y="2168525"/>
          <p14:tracePt t="20299" x="1547813" y="2168525"/>
          <p14:tracePt t="20316" x="1495425" y="2168525"/>
          <p14:tracePt t="20332" x="1455738" y="2168525"/>
          <p14:tracePt t="20349" x="1417638" y="2168525"/>
          <p14:tracePt t="20366" x="1377950" y="2168525"/>
          <p14:tracePt t="20382" x="1346200" y="2162175"/>
          <p14:tracePt t="20399" x="1306513" y="2162175"/>
          <p14:tracePt t="20416" x="1266825" y="2155825"/>
          <p14:tracePt t="20432" x="1214438" y="2149475"/>
          <p14:tracePt t="20449" x="1162050" y="2141538"/>
          <p14:tracePt t="20466" x="1123950" y="2141538"/>
          <p14:tracePt t="20482" x="1077913" y="2135188"/>
          <p14:tracePt t="20499" x="1044575" y="2122488"/>
          <p14:tracePt t="20516" x="979488" y="2122488"/>
          <p14:tracePt t="20532" x="939800" y="2116138"/>
          <p14:tracePt t="20549" x="901700" y="2116138"/>
          <p14:tracePt t="20566" x="862013" y="2103438"/>
          <p14:tracePt t="20582" x="830263" y="2090738"/>
          <p14:tracePt t="20599" x="803275" y="2076450"/>
          <p14:tracePt t="20615" x="790575" y="2070100"/>
          <p14:tracePt t="21108" x="796925" y="2070100"/>
          <p14:tracePt t="21116" x="809625" y="2070100"/>
          <p14:tracePt t="21132" x="836613" y="2063750"/>
          <p14:tracePt t="21133" x="855663" y="2063750"/>
          <p14:tracePt t="21149" x="895350" y="2063750"/>
          <p14:tracePt t="21165" x="933450" y="2063750"/>
          <p14:tracePt t="21182" x="973138" y="2063750"/>
          <p14:tracePt t="21199" x="1012825" y="2063750"/>
          <p14:tracePt t="21215" x="1058863" y="2063750"/>
          <p14:tracePt t="21232" x="1103313" y="2063750"/>
          <p14:tracePt t="21249" x="1149350" y="2063750"/>
          <p14:tracePt t="21265" x="1189038" y="2063750"/>
          <p14:tracePt t="21282" x="1227138" y="2063750"/>
          <p14:tracePt t="21299" x="1260475" y="2063750"/>
          <p14:tracePt t="21315" x="1293813" y="2063750"/>
          <p14:tracePt t="21332" x="1338263" y="2063750"/>
          <p14:tracePt t="21349" x="1371600" y="2063750"/>
          <p14:tracePt t="21365" x="1404938" y="2063750"/>
          <p14:tracePt t="21382" x="1443038" y="2063750"/>
          <p14:tracePt t="21399" x="1482725" y="2063750"/>
          <p14:tracePt t="21415" x="1528763" y="2070100"/>
          <p14:tracePt t="21432" x="1581150" y="2070100"/>
          <p14:tracePt t="21449" x="1633538" y="2070100"/>
          <p14:tracePt t="21465" x="1677988" y="2070100"/>
          <p14:tracePt t="21482" x="1711325" y="2076450"/>
          <p14:tracePt t="21499" x="1757363" y="2076450"/>
          <p14:tracePt t="21515" x="1803400" y="2076450"/>
          <p14:tracePt t="21532" x="1874838" y="2082800"/>
          <p14:tracePt t="21549" x="1912938" y="2090738"/>
          <p14:tracePt t="21565" x="1946275" y="2090738"/>
          <p14:tracePt t="21582" x="1965325" y="2097088"/>
          <p14:tracePt t="21598" x="1973263" y="2097088"/>
          <p14:tracePt t="21615" x="1985963" y="2097088"/>
          <p14:tracePt t="21632" x="2005013" y="2097088"/>
          <p14:tracePt t="21648" x="2017713" y="2097088"/>
          <p14:tracePt t="21665" x="2032000" y="2097088"/>
          <p14:tracePt t="21682" x="2038350" y="2097088"/>
          <p14:tracePt t="25732" x="2044700" y="2103438"/>
          <p14:tracePt t="25740" x="2063750" y="2109788"/>
          <p14:tracePt t="25748" x="2090738" y="2122488"/>
          <p14:tracePt t="25748" x="2122488" y="2149475"/>
          <p14:tracePt t="25763" x="2208213" y="2214563"/>
          <p14:tracePt t="25781" x="2246313" y="2252663"/>
          <p14:tracePt t="25797" x="2273300" y="2279650"/>
          <p14:tracePt t="25813" x="2286000" y="2292350"/>
          <p14:tracePt t="25868" x="2286000" y="2298700"/>
          <p14:tracePt t="25876" x="2279650" y="2298700"/>
          <p14:tracePt t="25884" x="2273300" y="2305050"/>
          <p14:tracePt t="25897" x="2260600" y="2319338"/>
          <p14:tracePt t="25900" x="2246313" y="2344738"/>
          <p14:tracePt t="25913" x="2201863" y="2378075"/>
          <p14:tracePt t="25930" x="2155825" y="2430463"/>
          <p14:tracePt t="25947" x="2109788" y="2481263"/>
          <p14:tracePt t="25963" x="2057400" y="2527300"/>
          <p14:tracePt t="25980" x="2038350" y="2547938"/>
          <p14:tracePt t="25997" x="2024063" y="2560638"/>
          <p14:tracePt t="26148" x="2032000" y="2560638"/>
          <p14:tracePt t="26156" x="2038350" y="2560638"/>
          <p14:tracePt t="26164" x="2051050" y="2560638"/>
          <p14:tracePt t="26169" x="2090738" y="2560638"/>
          <p14:tracePt t="26180" x="2149475" y="2573338"/>
          <p14:tracePt t="26197" x="2227263" y="2592388"/>
          <p14:tracePt t="26213" x="2319338" y="2606675"/>
          <p14:tracePt t="26230" x="2430463" y="2625725"/>
          <p14:tracePt t="26247" x="2514600" y="2625725"/>
          <p14:tracePt t="26263" x="2619375" y="2632075"/>
          <p14:tracePt t="26280" x="2736850" y="2638425"/>
          <p14:tracePt t="26297" x="2847975" y="2644775"/>
          <p14:tracePt t="26313" x="2946400" y="2651125"/>
          <p14:tracePt t="26330" x="3043238" y="2659063"/>
          <p14:tracePt t="26347" x="3200400" y="2659063"/>
          <p14:tracePt t="26366" x="3305175" y="2665413"/>
          <p14:tracePt t="26380" x="3422650" y="2665413"/>
          <p14:tracePt t="26397" x="3527425" y="2671763"/>
          <p14:tracePt t="26413" x="3624263" y="2671763"/>
          <p14:tracePt t="26430" x="3709988" y="2678113"/>
          <p14:tracePt t="26447" x="3768725" y="2678113"/>
          <p14:tracePt t="26463" x="3794125" y="2678113"/>
          <p14:tracePt t="26660" x="3808413" y="2678113"/>
          <p14:tracePt t="26668" x="3821113" y="2665413"/>
          <p14:tracePt t="26676" x="3833813" y="2651125"/>
          <p14:tracePt t="26684" x="3911600" y="2613025"/>
          <p14:tracePt t="26697" x="4022725" y="2579688"/>
          <p14:tracePt t="26713" x="4167188" y="2527300"/>
          <p14:tracePt t="26730" x="4318000" y="2481263"/>
          <p14:tracePt t="26746" x="4421188" y="2468563"/>
          <p14:tracePt t="26763" x="4513263" y="2449513"/>
          <p14:tracePt t="26780" x="4565650" y="2449513"/>
          <p14:tracePt t="26797" x="4584700" y="2449513"/>
          <p14:tracePt t="26813" x="4591050" y="2449513"/>
          <p14:tracePt t="26830" x="4605338" y="2449513"/>
          <p14:tracePt t="26846" x="4624388" y="2462213"/>
          <p14:tracePt t="26863" x="4670425" y="2474913"/>
          <p14:tracePt t="26880" x="4708525" y="2501900"/>
          <p14:tracePt t="26896" x="4767263" y="2527300"/>
          <p14:tracePt t="26913" x="4852988" y="2554288"/>
          <p14:tracePt t="26930" x="4937125" y="2579688"/>
          <p14:tracePt t="26946" x="5016500" y="2592388"/>
          <p14:tracePt t="26963" x="5087938" y="2598738"/>
          <p14:tracePt t="26980" x="5211763" y="2598738"/>
          <p14:tracePt t="26996" x="5283200" y="2598738"/>
          <p14:tracePt t="27013" x="5356225" y="2598738"/>
          <p14:tracePt t="27030" x="5408613" y="2598738"/>
          <p14:tracePt t="27046" x="5467350" y="2598738"/>
          <p14:tracePt t="27063" x="5526088" y="2592388"/>
          <p14:tracePt t="27080" x="5570538" y="2592388"/>
          <p14:tracePt t="27096" x="5603875" y="2586038"/>
          <p14:tracePt t="27113" x="5630863" y="2579688"/>
          <p14:tracePt t="27652" x="5622925" y="2579688"/>
          <p14:tracePt t="28524" x="5622925" y="2586038"/>
          <p14:tracePt t="28532" x="5622925" y="2592388"/>
          <p14:tracePt t="28540" x="5622925" y="2598738"/>
          <p14:tracePt t="28546" x="5630863" y="2619375"/>
          <p14:tracePt t="28563" x="5630863" y="2632075"/>
          <p14:tracePt t="28579" x="5630863" y="2659063"/>
          <p14:tracePt t="28596" x="5630863" y="2678113"/>
          <p14:tracePt t="28612" x="5630863" y="2709863"/>
          <p14:tracePt t="28629" x="5630863" y="2736850"/>
          <p14:tracePt t="28646" x="5637213" y="2776538"/>
          <p14:tracePt t="28662" x="5637213" y="2801938"/>
          <p14:tracePt t="28679" x="5637213" y="2847975"/>
          <p14:tracePt t="28696" x="5637213" y="2879725"/>
          <p14:tracePt t="28712" x="5637213" y="2913063"/>
          <p14:tracePt t="28729" x="5649913" y="2959100"/>
          <p14:tracePt t="28746" x="5656263" y="3030538"/>
          <p14:tracePt t="28762" x="5668963" y="3108325"/>
          <p14:tracePt t="28779" x="5681663" y="3200400"/>
          <p14:tracePt t="28796" x="5702300" y="3351213"/>
          <p14:tracePt t="28812" x="5715000" y="3468688"/>
          <p14:tracePt t="28829" x="5721350" y="3586163"/>
          <p14:tracePt t="28846" x="5721350" y="3703638"/>
          <p14:tracePt t="28862" x="5734050" y="3808413"/>
          <p14:tracePt t="28879" x="5734050" y="3925888"/>
          <p14:tracePt t="28896" x="5734050" y="4043363"/>
          <p14:tracePt t="28912" x="5734050" y="4160838"/>
          <p14:tracePt t="28929" x="5734050" y="4265613"/>
          <p14:tracePt t="28946" x="5715000" y="4389438"/>
          <p14:tracePt t="28962" x="5695950" y="4513263"/>
          <p14:tracePt t="28979" x="5689600" y="4624388"/>
          <p14:tracePt t="28995" x="5637213" y="4781550"/>
          <p14:tracePt t="29012" x="5603875" y="4859338"/>
          <p14:tracePt t="29029" x="5557838" y="4911725"/>
          <p14:tracePt t="29046" x="5526088" y="4957763"/>
          <p14:tracePt t="29062" x="5486400" y="4995863"/>
          <p14:tracePt t="29079" x="5461000" y="5035550"/>
          <p14:tracePt t="29095" x="5427663" y="5062538"/>
          <p14:tracePt t="29112" x="5394325" y="5094288"/>
          <p14:tracePt t="29129" x="5341938" y="5133975"/>
          <p14:tracePt t="29146" x="5310188" y="5159375"/>
          <p14:tracePt t="29162" x="5283200" y="5180013"/>
          <p14:tracePt t="29179" x="5264150" y="5192713"/>
          <p14:tracePt t="29195" x="5257800" y="5205413"/>
          <p14:tracePt t="29212" x="5245100" y="5211763"/>
          <p14:tracePt t="29229" x="5245100" y="5218113"/>
          <p14:tracePt t="30036" x="5251450" y="5218113"/>
          <p14:tracePt t="30044" x="5264150" y="5218113"/>
          <p14:tracePt t="30052" x="5283200" y="5218113"/>
          <p14:tracePt t="30062" x="5310188" y="5218113"/>
          <p14:tracePt t="30063" x="5356225" y="5211763"/>
          <p14:tracePt t="30079" x="5421313" y="5205413"/>
          <p14:tracePt t="30095" x="5492750" y="5180013"/>
          <p14:tracePt t="30112" x="5584825" y="5153025"/>
          <p14:tracePt t="30128" x="5689600" y="5121275"/>
          <p14:tracePt t="30145" x="5838825" y="5068888"/>
          <p14:tracePt t="30162" x="6008688" y="5010150"/>
          <p14:tracePt t="30178" x="6243638" y="4930775"/>
          <p14:tracePt t="30195" x="6557963" y="4794250"/>
          <p14:tracePt t="30212" x="6786563" y="4689475"/>
          <p14:tracePt t="30229" x="7002463" y="4584700"/>
          <p14:tracePt t="30245" x="7197725" y="4467225"/>
          <p14:tracePt t="30262" x="7380288" y="4330700"/>
          <p14:tracePt t="30278" x="7531100" y="4219575"/>
          <p14:tracePt t="30295" x="7667625" y="4102100"/>
          <p14:tracePt t="30312" x="7824788" y="3951288"/>
          <p14:tracePt t="30328" x="7948613" y="3827463"/>
          <p14:tracePt t="30345" x="8053388" y="3697288"/>
          <p14:tracePt t="30362" x="8158163" y="3546475"/>
          <p14:tracePt t="30378" x="8223250" y="3363913"/>
          <p14:tracePt t="30395" x="8262938" y="3070225"/>
          <p14:tracePt t="30412" x="8248650" y="2894013"/>
          <p14:tracePt t="30428" x="8189913" y="2697163"/>
          <p14:tracePt t="30445" x="8078788" y="2495550"/>
          <p14:tracePt t="30462" x="7902575" y="2266950"/>
          <p14:tracePt t="30478" x="7707313" y="2090738"/>
          <p14:tracePt t="30495" x="7439025" y="1927225"/>
          <p14:tracePt t="30512" x="7073900" y="1776413"/>
          <p14:tracePt t="30528" x="6700838" y="1665288"/>
          <p14:tracePt t="30545" x="6276975" y="1566863"/>
          <p14:tracePt t="30562" x="5859463" y="1535113"/>
          <p14:tracePt t="30578" x="5427663" y="1516063"/>
          <p14:tracePt t="30595" x="4840288" y="1522413"/>
          <p14:tracePt t="30612" x="4454525" y="1554163"/>
          <p14:tracePt t="30628" x="4068763" y="1593850"/>
          <p14:tracePt t="30645" x="3762375" y="1633538"/>
          <p14:tracePt t="30662" x="3533775" y="1665288"/>
          <p14:tracePt t="30678" x="3370263" y="1711325"/>
          <p14:tracePt t="30695" x="3240088" y="1757363"/>
          <p14:tracePt t="30711" x="3128963" y="1795463"/>
          <p14:tracePt t="30728" x="3017838" y="1835150"/>
          <p14:tracePt t="30745" x="2906713" y="1881188"/>
          <p14:tracePt t="30762" x="2795588" y="1939925"/>
          <p14:tracePt t="30778" x="2697163" y="2011363"/>
          <p14:tracePt t="30795" x="2598738" y="2051050"/>
          <p14:tracePt t="30811" x="2468563" y="2109788"/>
          <p14:tracePt t="30828" x="2416175" y="2122488"/>
          <p14:tracePt t="30845" x="2370138" y="2135188"/>
          <p14:tracePt t="30862" x="2338388" y="2149475"/>
          <p14:tracePt t="30878" x="2311400" y="2162175"/>
          <p14:tracePt t="30895" x="2292350" y="2162175"/>
          <p14:tracePt t="30911" x="2279650" y="2174875"/>
          <p14:tracePt t="30928" x="2273300" y="2174875"/>
          <p14:tracePt t="31228" x="2273300" y="2168525"/>
          <p14:tracePt t="31244" x="2279650" y="2162175"/>
          <p14:tracePt t="31251" x="2286000" y="2149475"/>
          <p14:tracePt t="31262" x="2298700" y="2135188"/>
          <p14:tracePt t="31278" x="2298700" y="2128838"/>
          <p14:tracePt t="32492" x="2292350" y="2128838"/>
          <p14:tracePt t="32516" x="2286000" y="2128838"/>
          <p14:tracePt t="34843" x="2279650" y="2128838"/>
          <p14:tracePt t="34852" x="2273300" y="2128838"/>
          <p14:tracePt t="34859" x="2273300" y="2135188"/>
          <p14:tracePt t="34875" x="2266950" y="2135188"/>
          <p14:tracePt t="34907" x="2260600" y="2135188"/>
          <p14:tracePt t="34923" x="2252663" y="2135188"/>
          <p14:tracePt t="34931" x="2252663" y="2141538"/>
          <p14:tracePt t="34944" x="2246313" y="2141538"/>
          <p14:tracePt t="34963" x="2239963" y="2141538"/>
          <p14:tracePt t="34976" x="2227263" y="2141538"/>
          <p14:tracePt t="34977" x="2214563" y="2135188"/>
          <p14:tracePt t="34993" x="2187575" y="2135188"/>
          <p14:tracePt t="35010" x="2149475" y="2135188"/>
          <p14:tracePt t="35027" x="2090738" y="2128838"/>
          <p14:tracePt t="35043" x="1973263" y="2128838"/>
          <p14:tracePt t="35060" x="1912938" y="2128838"/>
          <p14:tracePt t="35076" x="1828800" y="2128838"/>
          <p14:tracePt t="35093" x="1751013" y="2128838"/>
          <p14:tracePt t="35110" x="1677988" y="2128838"/>
          <p14:tracePt t="35126" x="1625600" y="2116138"/>
          <p14:tracePt t="35143" x="1560513" y="2116138"/>
          <p14:tracePt t="35160" x="1516063" y="2109788"/>
          <p14:tracePt t="35176" x="1449388" y="2109788"/>
          <p14:tracePt t="35193" x="1397000" y="2109788"/>
          <p14:tracePt t="35210" x="1338263" y="2109788"/>
          <p14:tracePt t="35226" x="1254125" y="2109788"/>
          <p14:tracePt t="35243" x="1143000" y="2109788"/>
          <p14:tracePt t="35260" x="1077913" y="2109788"/>
          <p14:tracePt t="35276" x="1025525" y="2109788"/>
          <p14:tracePt t="35293" x="966788" y="2109788"/>
          <p14:tracePt t="35310" x="914400" y="2109788"/>
          <p14:tracePt t="35326" x="881063" y="2109788"/>
          <p14:tracePt t="35343" x="842963" y="2128838"/>
          <p14:tracePt t="35360" x="803275" y="2149475"/>
          <p14:tracePt t="35376" x="769938" y="2162175"/>
          <p14:tracePt t="35393" x="738188" y="2187575"/>
          <p14:tracePt t="35410" x="711200" y="2208213"/>
          <p14:tracePt t="35426" x="692150" y="2227263"/>
          <p14:tracePt t="35443" x="685800" y="2252663"/>
          <p14:tracePt t="35460" x="679450" y="2266950"/>
          <p14:tracePt t="35476" x="679450" y="2279650"/>
          <p14:tracePt t="35493" x="679450" y="2286000"/>
          <p14:tracePt t="35510" x="679450" y="2298700"/>
          <p14:tracePt t="35526" x="685800" y="2311400"/>
          <p14:tracePt t="35543" x="698500" y="2325688"/>
          <p14:tracePt t="35560" x="719138" y="2332038"/>
          <p14:tracePt t="35576" x="731838" y="2338388"/>
          <p14:tracePt t="35593" x="750888" y="2351088"/>
          <p14:tracePt t="35610" x="784225" y="2363788"/>
          <p14:tracePt t="35626" x="830263" y="2378075"/>
          <p14:tracePt t="35643" x="901700" y="2390775"/>
          <p14:tracePt t="35660" x="947738" y="2397125"/>
          <p14:tracePt t="35677" x="992188" y="2397125"/>
          <p14:tracePt t="35693" x="1050925" y="2403475"/>
          <p14:tracePt t="35710" x="1103313" y="2409825"/>
          <p14:tracePt t="35726" x="1168400" y="2422525"/>
          <p14:tracePt t="35743" x="1260475" y="2422525"/>
          <p14:tracePt t="35759" x="1319213" y="2422525"/>
          <p14:tracePt t="35776" x="1384300" y="2430463"/>
          <p14:tracePt t="35793" x="1455738" y="2436813"/>
          <p14:tracePt t="35810" x="1528763" y="2436813"/>
          <p14:tracePt t="35826" x="1606550" y="2436813"/>
          <p14:tracePt t="35843" x="1736725" y="2436813"/>
          <p14:tracePt t="35860" x="1841500" y="2436813"/>
          <p14:tracePt t="35876" x="1946275" y="2436813"/>
          <p14:tracePt t="35893" x="2070100" y="2436813"/>
          <p14:tracePt t="35910" x="2181225" y="2436813"/>
          <p14:tracePt t="35926" x="2305050" y="2436813"/>
          <p14:tracePt t="35943" x="2443163" y="2436813"/>
          <p14:tracePt t="35959" x="2566988" y="2436813"/>
          <p14:tracePt t="35976" x="2709863" y="2436813"/>
          <p14:tracePt t="35993" x="2867025" y="2436813"/>
          <p14:tracePt t="36009" x="3030538" y="2436813"/>
          <p14:tracePt t="36026" x="3181350" y="2436813"/>
          <p14:tracePt t="36043" x="3441700" y="2436813"/>
          <p14:tracePt t="36059" x="3605213" y="2436813"/>
          <p14:tracePt t="36076" x="3775075" y="2436813"/>
          <p14:tracePt t="36093" x="3938588" y="2436813"/>
          <p14:tracePt t="36109" x="4081463" y="2436813"/>
          <p14:tracePt t="36126" x="4213225" y="2436813"/>
          <p14:tracePt t="36144" x="4343400" y="2436813"/>
          <p14:tracePt t="36160" x="4473575" y="2436813"/>
          <p14:tracePt t="36177" x="4605338" y="2436813"/>
          <p14:tracePt t="36194" x="4735513" y="2443163"/>
          <p14:tracePt t="36210" x="4852988" y="2443163"/>
          <p14:tracePt t="36227" x="4983163" y="2449513"/>
          <p14:tracePt t="36244" x="5180013" y="2449513"/>
          <p14:tracePt t="36260" x="5316538" y="2449513"/>
          <p14:tracePt t="36277" x="5453063" y="2455863"/>
          <p14:tracePt t="36294" x="5603875" y="2455863"/>
          <p14:tracePt t="36310" x="5780088" y="2455863"/>
          <p14:tracePt t="36327" x="5937250" y="2462213"/>
          <p14:tracePt t="36344" x="6067425" y="2462213"/>
          <p14:tracePt t="36360" x="6197600" y="2468563"/>
          <p14:tracePt t="36377" x="6323013" y="2481263"/>
          <p14:tracePt t="36394" x="6446838" y="2495550"/>
          <p14:tracePt t="36410" x="6545263" y="2508250"/>
          <p14:tracePt t="36427" x="6629400" y="2514600"/>
          <p14:tracePt t="36444" x="6662738" y="2527300"/>
          <p14:tracePt t="36460" x="6669088" y="2527300"/>
          <p14:tracePt t="36804" x="6675438" y="2527300"/>
          <p14:tracePt t="36812" x="6681788" y="2527300"/>
          <p14:tracePt t="36820" x="6700838" y="2527300"/>
          <p14:tracePt t="36828" x="6727825" y="2514600"/>
          <p14:tracePt t="36844" x="6759575" y="2501900"/>
          <p14:tracePt t="36860" x="6811963" y="2468563"/>
          <p14:tracePt t="36877" x="6832600" y="2422525"/>
          <p14:tracePt t="36894" x="6851650" y="2403475"/>
          <p14:tracePt t="36910" x="6851650" y="2378075"/>
          <p14:tracePt t="36927" x="6851650" y="2370138"/>
          <p14:tracePt t="36943" x="6845300" y="2357438"/>
          <p14:tracePt t="36960" x="6832600" y="2325688"/>
          <p14:tracePt t="36977" x="6805613" y="2305050"/>
          <p14:tracePt t="36993" x="6759575" y="2279650"/>
          <p14:tracePt t="37010" x="6700838" y="2239963"/>
          <p14:tracePt t="37027" x="6616700" y="2193925"/>
          <p14:tracePt t="37043" x="6478588" y="2168525"/>
          <p14:tracePt t="37060" x="6249988" y="2122488"/>
          <p14:tracePt t="37077" x="6054725" y="2097088"/>
          <p14:tracePt t="37093" x="5851525" y="2057400"/>
          <p14:tracePt t="37110" x="5656263" y="2038350"/>
          <p14:tracePt t="37127" x="5480050" y="2032000"/>
          <p14:tracePt t="37143" x="5297488" y="2011363"/>
          <p14:tracePt t="37160" x="5140325" y="2011363"/>
          <p14:tracePt t="37177" x="4970463" y="2005013"/>
          <p14:tracePt t="37193" x="4800600" y="2005013"/>
          <p14:tracePt t="37210" x="4624388" y="2005013"/>
          <p14:tracePt t="37227" x="4460875" y="1998663"/>
          <p14:tracePt t="37243" x="4278313" y="1998663"/>
          <p14:tracePt t="37260" x="4016375" y="1998663"/>
          <p14:tracePt t="37277" x="3860800" y="1992313"/>
          <p14:tracePt t="37293" x="3690938" y="1985963"/>
          <p14:tracePt t="37310" x="3500438" y="1979613"/>
          <p14:tracePt t="37327" x="3336925" y="1979613"/>
          <p14:tracePt t="37343" x="3160713" y="1979613"/>
          <p14:tracePt t="37360" x="2990850" y="1979613"/>
          <p14:tracePt t="37377" x="2827338" y="1979613"/>
          <p14:tracePt t="37393" x="2659063" y="1979613"/>
          <p14:tracePt t="37410" x="2540000" y="1979613"/>
          <p14:tracePt t="37427" x="2409825" y="1973263"/>
          <p14:tracePt t="37443" x="2279650" y="1973263"/>
          <p14:tracePt t="37460" x="2082800" y="1973263"/>
          <p14:tracePt t="37476" x="1992313" y="1973263"/>
          <p14:tracePt t="37493" x="1887538" y="1979613"/>
          <p14:tracePt t="37510" x="1795463" y="1979613"/>
          <p14:tracePt t="37528" x="1704975" y="1985963"/>
          <p14:tracePt t="37544" x="1619250" y="1985963"/>
          <p14:tracePt t="37561" x="1554163" y="1992313"/>
          <p14:tracePt t="37577" x="1476375" y="1998663"/>
          <p14:tracePt t="37594" x="1404938" y="2011363"/>
          <p14:tracePt t="37611" x="1338263" y="2017713"/>
          <p14:tracePt t="37628" x="1273175" y="2038350"/>
          <p14:tracePt t="37644" x="1214438" y="2044700"/>
          <p14:tracePt t="37661" x="1149350" y="2063750"/>
          <p14:tracePt t="37677" x="1103313" y="2082800"/>
          <p14:tracePt t="37694" x="1065213" y="2082800"/>
          <p14:tracePt t="37711" x="1038225" y="2103438"/>
          <p14:tracePt t="37728" x="1006475" y="2128838"/>
          <p14:tracePt t="37744" x="966788" y="2155825"/>
          <p14:tracePt t="37761" x="927100" y="2193925"/>
          <p14:tracePt t="37777" x="908050" y="2220913"/>
          <p14:tracePt t="37794" x="895350" y="2239963"/>
          <p14:tracePt t="37811" x="895350" y="2252663"/>
          <p14:tracePt t="37827" x="895350" y="2266950"/>
          <p14:tracePt t="37844" x="895350" y="2273300"/>
          <p14:tracePt t="37861" x="901700" y="2279650"/>
          <p14:tracePt t="37877" x="914400" y="2292350"/>
          <p14:tracePt t="37894" x="954088" y="2298700"/>
          <p14:tracePt t="37911" x="979488" y="2319338"/>
          <p14:tracePt t="37927" x="1031875" y="2332038"/>
          <p14:tracePt t="37944" x="1071563" y="2332038"/>
          <p14:tracePt t="37961" x="1117600" y="2351088"/>
          <p14:tracePt t="37977" x="1155700" y="2351088"/>
          <p14:tracePt t="37994" x="1176338" y="2363788"/>
          <p14:tracePt t="38011" x="1182688" y="2363788"/>
          <p14:tracePt t="38517" x="1168400" y="2363788"/>
          <p14:tracePt t="38525" x="1136650" y="2363788"/>
          <p14:tracePt t="38533" x="1090613" y="2363788"/>
          <p14:tracePt t="38541" x="1025525" y="2363788"/>
          <p14:tracePt t="38546" x="933450" y="2363788"/>
          <p14:tracePt t="38560" x="842963" y="2363788"/>
          <p14:tracePt t="38577" x="790575" y="2370138"/>
          <p14:tracePt t="38594" x="757238" y="2370138"/>
          <p14:tracePt t="38610" x="744538" y="2370138"/>
          <p14:tracePt t="38685" x="769938" y="2370138"/>
          <p14:tracePt t="38693" x="803275" y="2378075"/>
          <p14:tracePt t="38701" x="901700" y="2403475"/>
          <p14:tracePt t="38710" x="1019175" y="2403475"/>
          <p14:tracePt t="38727" x="1117600" y="2403475"/>
          <p14:tracePt t="38744" x="1195388" y="2403475"/>
          <p14:tracePt t="38760" x="1214438" y="2403475"/>
          <p14:tracePt t="38777" x="1220788" y="2403475"/>
          <p14:tracePt t="38813" x="1208088" y="2403475"/>
          <p14:tracePt t="38821" x="1195388" y="2403475"/>
          <p14:tracePt t="38829" x="1143000" y="2403475"/>
          <p14:tracePt t="38844" x="1065213" y="2403475"/>
          <p14:tracePt t="38860" x="992188" y="2403475"/>
          <p14:tracePt t="38877" x="927100" y="2409825"/>
          <p14:tracePt t="38894" x="920750" y="2409825"/>
          <p14:tracePt t="38949" x="927100" y="2409825"/>
          <p14:tracePt t="38957" x="954088" y="2409825"/>
          <p14:tracePt t="38965" x="998538" y="2416175"/>
          <p14:tracePt t="38973" x="1071563" y="2422525"/>
          <p14:tracePt t="38977" x="1220788" y="2422525"/>
          <p14:tracePt t="38994" x="1331913" y="2430463"/>
          <p14:tracePt t="39010" x="1423988" y="2436813"/>
          <p14:tracePt t="39027" x="1443038" y="2436813"/>
          <p14:tracePt t="39069" x="1436688" y="2436813"/>
          <p14:tracePt t="39077" x="1417638" y="2436813"/>
          <p14:tracePt t="39078" x="1312863" y="2422525"/>
          <p14:tracePt t="39094" x="1182688" y="2422525"/>
          <p14:tracePt t="39110" x="1071563" y="2422525"/>
          <p14:tracePt t="39127" x="985838" y="2422525"/>
          <p14:tracePt t="39144" x="947738" y="2430463"/>
          <p14:tracePt t="39197" x="960438" y="2436813"/>
          <p14:tracePt t="39207" x="992188" y="2443163"/>
          <p14:tracePt t="39213" x="1050925" y="2468563"/>
          <p14:tracePt t="39221" x="1109663" y="2481263"/>
          <p14:tracePt t="39227" x="1235075" y="2489200"/>
          <p14:tracePt t="39244" x="1346200" y="2489200"/>
          <p14:tracePt t="39260" x="1430338" y="2489200"/>
          <p14:tracePt t="39277" x="1449388" y="2489200"/>
          <p14:tracePt t="39317" x="1443038" y="2489200"/>
          <p14:tracePt t="39325" x="1436688" y="2489200"/>
          <p14:tracePt t="39333" x="1404938" y="2489200"/>
          <p14:tracePt t="39343" x="1365250" y="2489200"/>
          <p14:tracePt t="39360" x="1338263" y="2489200"/>
          <p14:tracePt t="39377" x="1325563" y="2489200"/>
          <p14:tracePt t="41093" x="1319213" y="2495550"/>
          <p14:tracePt t="41109" x="1306513" y="2501900"/>
          <p14:tracePt t="41117" x="1279525" y="2520950"/>
          <p14:tracePt t="41126" x="1254125" y="2547938"/>
          <p14:tracePt t="41143" x="1214438" y="2592388"/>
          <p14:tracePt t="41159" x="1189038" y="2638425"/>
          <p14:tracePt t="41176" x="1155700" y="2703513"/>
          <p14:tracePt t="41193" x="1143000" y="2762250"/>
          <p14:tracePt t="41210" x="1130300" y="2835275"/>
          <p14:tracePt t="41226" x="1123950" y="2913063"/>
          <p14:tracePt t="41243" x="1117600" y="3030538"/>
          <p14:tracePt t="41260" x="1109663" y="3148013"/>
          <p14:tracePt t="41276" x="1109663" y="3305175"/>
          <p14:tracePt t="41293" x="1117600" y="3513138"/>
          <p14:tracePt t="41310" x="1117600" y="3676650"/>
          <p14:tracePt t="41326" x="1149350" y="3827463"/>
          <p14:tracePt t="41343" x="1162050" y="3970338"/>
          <p14:tracePt t="41359" x="1168400" y="4075113"/>
          <p14:tracePt t="41376" x="1176338" y="4089400"/>
          <p14:tracePt t="41393" x="1195388" y="4062413"/>
          <p14:tracePt t="41409" x="1195388" y="4043363"/>
          <p14:tracePt t="41709" x="1176338" y="4062413"/>
          <p14:tracePt t="41717" x="1155700" y="4102100"/>
          <p14:tracePt t="41725" x="1136650" y="4140200"/>
          <p14:tracePt t="41733" x="1090613" y="4232275"/>
          <p14:tracePt t="41747" x="1077913" y="4337050"/>
          <p14:tracePt t="41759" x="1077913" y="4356100"/>
          <p14:tracePt t="41776" x="1077913" y="4460875"/>
          <p14:tracePt t="41792" x="1109663" y="4559300"/>
          <p14:tracePt t="41809" x="1155700" y="4649788"/>
          <p14:tracePt t="41826" x="1227138" y="4716463"/>
          <p14:tracePt t="41842" x="1352550" y="4800600"/>
          <p14:tracePt t="41859" x="1470025" y="4865688"/>
          <p14:tracePt t="41876" x="1612900" y="4918075"/>
          <p14:tracePt t="41892" x="1854200" y="5003800"/>
          <p14:tracePt t="41909" x="2017713" y="5075238"/>
          <p14:tracePt t="41926" x="2141538" y="5106988"/>
          <p14:tracePt t="41942" x="2305050" y="5153025"/>
          <p14:tracePt t="41959" x="2481263" y="5186363"/>
          <p14:tracePt t="41976" x="2678113" y="5211763"/>
          <p14:tracePt t="41993" x="2932113" y="5264150"/>
          <p14:tracePt t="42009" x="3108325" y="5291138"/>
          <p14:tracePt t="42026" x="3305175" y="5316538"/>
          <p14:tracePt t="42042" x="3546475" y="5335588"/>
          <p14:tracePt t="42059" x="3729038" y="5349875"/>
          <p14:tracePt t="42076" x="3951288" y="5368925"/>
          <p14:tracePt t="42092" x="4206875" y="5381625"/>
          <p14:tracePt t="42109" x="4383088" y="5381625"/>
          <p14:tracePt t="42126" x="4532313" y="5381625"/>
          <p14:tracePt t="42142" x="4664075" y="5381625"/>
          <p14:tracePt t="42160" x="4767263" y="5362575"/>
          <p14:tracePt t="42176" x="4872038" y="5335588"/>
          <p14:tracePt t="42193" x="4964113" y="5303838"/>
          <p14:tracePt t="42210" x="5041900" y="5257800"/>
          <p14:tracePt t="42226" x="5113338" y="5205413"/>
          <p14:tracePt t="42242" x="5165725" y="5153025"/>
          <p14:tracePt t="42259" x="5192713" y="5100638"/>
          <p14:tracePt t="42276" x="5192713" y="5054600"/>
          <p14:tracePt t="42292" x="5192713" y="5003800"/>
          <p14:tracePt t="42309" x="5186363" y="4970463"/>
          <p14:tracePt t="42326" x="5165725" y="4930775"/>
          <p14:tracePt t="42342" x="5127625" y="4892675"/>
          <p14:tracePt t="42359" x="5068888" y="4840288"/>
          <p14:tracePt t="42376" x="4995863" y="4767263"/>
          <p14:tracePt t="42392" x="4911725" y="4708525"/>
          <p14:tracePt t="42409" x="4794250" y="4670425"/>
          <p14:tracePt t="42426" x="4656138" y="4637088"/>
          <p14:tracePt t="42442" x="4525963" y="4605338"/>
          <p14:tracePt t="42459" x="4330700" y="4578350"/>
          <p14:tracePt t="42476" x="4198938" y="4578350"/>
          <p14:tracePt t="42492" x="4068763" y="4578350"/>
          <p14:tracePt t="42509" x="3892550" y="4578350"/>
          <p14:tracePt t="42526" x="3781425" y="4578350"/>
          <p14:tracePt t="42542" x="3657600" y="4597400"/>
          <p14:tracePt t="42559" x="3579813" y="4611688"/>
          <p14:tracePt t="42576" x="3481388" y="4649788"/>
          <p14:tracePt t="42592" x="3441700" y="4676775"/>
          <p14:tracePt t="42609" x="3389313" y="4702175"/>
          <p14:tracePt t="42626" x="3336925" y="4735513"/>
          <p14:tracePt t="42642" x="3298825" y="4760913"/>
          <p14:tracePt t="42659" x="3271838" y="4781550"/>
          <p14:tracePt t="42676" x="3265488" y="4787900"/>
          <p14:tracePt t="42692" x="3259138" y="4794250"/>
          <p14:tracePt t="43925" x="3252788" y="4794250"/>
          <p14:tracePt t="43933" x="3233738" y="4794250"/>
          <p14:tracePt t="43941" x="3200400" y="4787900"/>
          <p14:tracePt t="43949" x="3122613" y="4781550"/>
          <p14:tracePt t="43958" x="2984500" y="4760913"/>
          <p14:tracePt t="43975" x="2808288" y="4722813"/>
          <p14:tracePt t="43992" x="2547938" y="4656138"/>
          <p14:tracePt t="44008" x="2332038" y="4637088"/>
          <p14:tracePt t="44025" x="2128838" y="4611688"/>
          <p14:tracePt t="44042" x="1979613" y="4546600"/>
          <p14:tracePt t="44058" x="1828800" y="4448175"/>
          <p14:tracePt t="44075" x="1724025" y="4349750"/>
          <p14:tracePt t="44092" x="1612900" y="4225925"/>
          <p14:tracePt t="44108" x="1476375" y="4003675"/>
          <p14:tracePt t="44125" x="1390650" y="3827463"/>
          <p14:tracePt t="44142" x="1300163" y="3663950"/>
          <p14:tracePt t="44158" x="1176338" y="3454400"/>
          <p14:tracePt t="44175" x="1050925" y="3233738"/>
          <p14:tracePt t="44192" x="933450" y="3024188"/>
          <p14:tracePt t="44208" x="790575" y="2820988"/>
          <p14:tracePt t="44225" x="685800" y="2665413"/>
          <p14:tracePt t="44242" x="593725" y="2514600"/>
          <p14:tracePt t="44258" x="528638" y="2403475"/>
          <p14:tracePt t="44275" x="457200" y="2325688"/>
          <p14:tracePt t="44292" x="392113" y="2239963"/>
          <p14:tracePt t="44308" x="327025" y="2141538"/>
          <p14:tracePt t="44325" x="293688" y="2109788"/>
          <p14:tracePt t="44341" x="261938" y="2070100"/>
          <p14:tracePt t="44358" x="222250" y="2038350"/>
          <p14:tracePt t="44375" x="203200" y="2005013"/>
          <p14:tracePt t="44392" x="188913" y="1979613"/>
          <p14:tracePt t="44408" x="169863" y="1933575"/>
          <p14:tracePt t="44425" x="157163" y="1887538"/>
          <p14:tracePt t="44441" x="130175" y="1841500"/>
          <p14:tracePt t="44458" x="130175" y="1795463"/>
          <p14:tracePt t="44475" x="117475" y="1757363"/>
          <p14:tracePt t="44492" x="111125" y="1717675"/>
          <p14:tracePt t="44508" x="104775" y="1692275"/>
          <p14:tracePt t="44508" x="104775" y="1677988"/>
          <p14:tracePt t="44525" x="104775" y="1665288"/>
          <p14:tracePt t="44541" x="98425" y="1652588"/>
          <p14:tracePt t="44558" x="98425" y="1646238"/>
          <p14:tracePt t="44701" x="98425" y="1652588"/>
          <p14:tracePt t="44713" x="104775" y="1658938"/>
          <p14:tracePt t="44717" x="111125" y="1665288"/>
          <p14:tracePt t="44725" x="144463" y="1698625"/>
          <p14:tracePt t="44741" x="169863" y="1717675"/>
          <p14:tracePt t="44758" x="215900" y="1757363"/>
          <p14:tracePt t="44775" x="234950" y="1776413"/>
          <p14:tracePt t="44791" x="254000" y="1809750"/>
          <p14:tracePt t="44808" x="261938" y="1828800"/>
          <p14:tracePt t="44825" x="268288" y="1854200"/>
          <p14:tracePt t="44841" x="268288" y="1868488"/>
          <p14:tracePt t="44858" x="268288" y="1893888"/>
          <p14:tracePt t="44875" x="268288" y="1900238"/>
          <p14:tracePt t="44891" x="254000" y="1906588"/>
          <p14:tracePt t="44908" x="254000" y="1912938"/>
          <p14:tracePt t="44925" x="241300" y="1946275"/>
          <p14:tracePt t="44941" x="234950" y="1979613"/>
          <p14:tracePt t="44958" x="234950" y="2024063"/>
          <p14:tracePt t="44975" x="234950" y="2063750"/>
          <p14:tracePt t="44991" x="234950" y="2135188"/>
          <p14:tracePt t="45008" x="234950" y="2214563"/>
          <p14:tracePt t="45025" x="241300" y="2311400"/>
          <p14:tracePt t="45041" x="254000" y="2409825"/>
          <p14:tracePt t="45058" x="261938" y="2495550"/>
          <p14:tracePt t="45075" x="280988" y="2573338"/>
          <p14:tracePt t="45091" x="300038" y="2638425"/>
          <p14:tracePt t="45108" x="312738" y="2703513"/>
          <p14:tracePt t="45125" x="312738" y="2776538"/>
          <p14:tracePt t="45141" x="312738" y="2820988"/>
          <p14:tracePt t="45158" x="306388" y="2873375"/>
          <p14:tracePt t="45175" x="300038" y="2919413"/>
          <p14:tracePt t="45191" x="287338" y="2959100"/>
          <p14:tracePt t="45208" x="268288" y="3011488"/>
          <p14:tracePt t="45225" x="247650" y="3055938"/>
          <p14:tracePt t="45241" x="234950" y="3108325"/>
          <p14:tracePt t="45258" x="228600" y="3175000"/>
          <p14:tracePt t="45274" x="215900" y="3240088"/>
          <p14:tracePt t="45291" x="215900" y="3305175"/>
          <p14:tracePt t="45308" x="215900" y="3376613"/>
          <p14:tracePt t="45324" x="222250" y="3527425"/>
          <p14:tracePt t="45341" x="234950" y="3617913"/>
          <p14:tracePt t="45358" x="254000" y="3709988"/>
          <p14:tracePt t="45374" x="268288" y="3768725"/>
          <p14:tracePt t="45391" x="287338" y="3827463"/>
          <p14:tracePt t="45408" x="293688" y="3867150"/>
          <p14:tracePt t="45424" x="300038" y="3919538"/>
          <p14:tracePt t="45441" x="300038" y="3963988"/>
          <p14:tracePt t="45458" x="300038" y="4003675"/>
          <p14:tracePt t="45474" x="287338" y="4062413"/>
          <p14:tracePt t="45491" x="280988" y="4114800"/>
          <p14:tracePt t="45508" x="280988" y="4179888"/>
          <p14:tracePt t="45524" x="280988" y="4251325"/>
          <p14:tracePt t="45541" x="280988" y="4297363"/>
          <p14:tracePt t="45558" x="280988" y="4356100"/>
          <p14:tracePt t="45575" x="280988" y="4421188"/>
          <p14:tracePt t="45591" x="280988" y="4479925"/>
          <p14:tracePt t="45608" x="280988" y="4525963"/>
          <p14:tracePt t="45625" x="280988" y="4578350"/>
          <p14:tracePt t="45641" x="280988" y="4643438"/>
          <p14:tracePt t="45658" x="274638" y="4689475"/>
          <p14:tracePt t="45675" x="274638" y="4741863"/>
          <p14:tracePt t="45691" x="274638" y="4775200"/>
          <p14:tracePt t="45708" x="274638" y="4794250"/>
          <p14:tracePt t="45725" x="274638" y="4806950"/>
          <p14:tracePt t="45741" x="274638" y="4813300"/>
          <p14:tracePt t="46197" x="274638" y="4800600"/>
          <p14:tracePt t="46205" x="268288" y="4775200"/>
          <p14:tracePt t="46213" x="268288" y="4760913"/>
          <p14:tracePt t="46221" x="268288" y="4748213"/>
          <p14:tracePt t="46229" x="274638" y="4741863"/>
          <p14:tracePt t="46241" x="274638" y="4735513"/>
          <p14:tracePt t="46257" x="274638" y="4729163"/>
          <p14:tracePt t="47029" x="274638" y="4722813"/>
          <p14:tracePt t="47037" x="280988" y="4708525"/>
          <p14:tracePt t="47045" x="287338" y="4695825"/>
          <p14:tracePt t="47060" x="287338" y="4683125"/>
          <p14:tracePt t="47074" x="287338" y="4676775"/>
          <p14:tracePt t="47074" x="287338" y="4643438"/>
          <p14:tracePt t="47090" x="300038" y="4597400"/>
          <p14:tracePt t="47107" x="300038" y="4546600"/>
          <p14:tracePt t="47124" x="306388" y="4479925"/>
          <p14:tracePt t="47140" x="306388" y="4368800"/>
          <p14:tracePt t="47157" x="306388" y="4278313"/>
          <p14:tracePt t="47174" x="306388" y="4206875"/>
          <p14:tracePt t="47190" x="306388" y="4127500"/>
          <p14:tracePt t="47208" x="306388" y="4056063"/>
          <p14:tracePt t="47224" x="306388" y="3963988"/>
          <p14:tracePt t="47240" x="306388" y="3867150"/>
          <p14:tracePt t="47257" x="306388" y="3775075"/>
          <p14:tracePt t="47274" x="306388" y="3690938"/>
          <p14:tracePt t="47290" x="306388" y="3617913"/>
          <p14:tracePt t="47307" x="300038" y="3546475"/>
          <p14:tracePt t="47324" x="300038" y="3468688"/>
          <p14:tracePt t="47340" x="300038" y="3351213"/>
          <p14:tracePt t="47357" x="300038" y="3271838"/>
          <p14:tracePt t="47374" x="300038" y="3187700"/>
          <p14:tracePt t="47390" x="300038" y="3108325"/>
          <p14:tracePt t="47407" x="300038" y="3036888"/>
          <p14:tracePt t="47424" x="300038" y="2959100"/>
          <p14:tracePt t="47440" x="300038" y="2879725"/>
          <p14:tracePt t="47457" x="300038" y="2795588"/>
          <p14:tracePt t="47474" x="300038" y="2736850"/>
          <p14:tracePt t="47490" x="300038" y="2690813"/>
          <p14:tracePt t="47507" x="300038" y="2632075"/>
          <p14:tracePt t="47524" x="300038" y="2566988"/>
          <p14:tracePt t="47540" x="306388" y="2474913"/>
          <p14:tracePt t="47557" x="306388" y="2409825"/>
          <p14:tracePt t="47573" x="306388" y="2357438"/>
          <p14:tracePt t="47590" x="312738" y="2319338"/>
          <p14:tracePt t="47607" x="327025" y="2266950"/>
          <p14:tracePt t="47624" x="333375" y="2220913"/>
          <p14:tracePt t="47640" x="339725" y="2174875"/>
          <p14:tracePt t="47657" x="346075" y="2128838"/>
          <p14:tracePt t="47673" x="352425" y="2097088"/>
          <p14:tracePt t="47690" x="352425" y="2070100"/>
          <p14:tracePt t="47707" x="352425" y="2032000"/>
          <p14:tracePt t="47723" x="358775" y="2011363"/>
          <p14:tracePt t="47740" x="358775" y="1973263"/>
          <p14:tracePt t="47757" x="358775" y="1952625"/>
          <p14:tracePt t="47773" x="365125" y="1933575"/>
          <p14:tracePt t="47790" x="373063" y="1920875"/>
          <p14:tracePt t="47807" x="373063" y="1912938"/>
          <p14:tracePt t="47823" x="373063" y="1906588"/>
          <p14:tracePt t="48221" x="365125" y="1906588"/>
          <p14:tracePt t="48229" x="365125" y="1912938"/>
          <p14:tracePt t="48237" x="358775" y="1912938"/>
          <p14:tracePt t="48245" x="352425" y="1927225"/>
          <p14:tracePt t="48257" x="346075" y="1952625"/>
          <p14:tracePt t="48273" x="333375" y="1973263"/>
          <p14:tracePt t="48290" x="333375" y="1998663"/>
          <p14:tracePt t="48307" x="333375" y="2024063"/>
          <p14:tracePt t="48323" x="320675" y="2057400"/>
          <p14:tracePt t="48340" x="312738" y="2109788"/>
          <p14:tracePt t="48357" x="312738" y="2155825"/>
          <p14:tracePt t="48373" x="312738" y="2227263"/>
          <p14:tracePt t="48390" x="306388" y="2311400"/>
          <p14:tracePt t="48407" x="306388" y="2416175"/>
          <p14:tracePt t="48423" x="300038" y="2540000"/>
          <p14:tracePt t="48440" x="300038" y="2665413"/>
          <p14:tracePt t="48457" x="300038" y="2776538"/>
          <p14:tracePt t="48473" x="300038" y="2879725"/>
          <p14:tracePt t="48490" x="300038" y="2959100"/>
          <p14:tracePt t="48506" x="300038" y="3043238"/>
          <p14:tracePt t="48523" x="300038" y="3122613"/>
          <p14:tracePt t="48540" x="300038" y="3206750"/>
          <p14:tracePt t="48540" x="300038" y="3246438"/>
          <p14:tracePt t="48557" x="300038" y="3311525"/>
          <p14:tracePt t="48573" x="300038" y="3376613"/>
          <p14:tracePt t="48590" x="300038" y="3441700"/>
          <p14:tracePt t="48606" x="300038" y="3500438"/>
          <p14:tracePt t="48623" x="300038" y="3579813"/>
          <p14:tracePt t="48640" x="300038" y="3670300"/>
          <p14:tracePt t="48656" x="293688" y="3768725"/>
          <p14:tracePt t="48673" x="287338" y="3846513"/>
          <p14:tracePt t="48690" x="280988" y="3925888"/>
          <p14:tracePt t="48706" x="280988" y="3997325"/>
          <p14:tracePt t="48723" x="280988" y="4089400"/>
          <p14:tracePt t="48740" x="268288" y="4173538"/>
          <p14:tracePt t="48757" x="268288" y="4303713"/>
          <p14:tracePt t="48773" x="268288" y="4414838"/>
          <p14:tracePt t="48790" x="268288" y="4506913"/>
          <p14:tracePt t="48806" x="268288" y="4611688"/>
          <p14:tracePt t="48823" x="268288" y="4708525"/>
          <p14:tracePt t="48840" x="268288" y="4794250"/>
          <p14:tracePt t="48857" x="268288" y="4872038"/>
          <p14:tracePt t="48873" x="268288" y="4930775"/>
          <p14:tracePt t="48890" x="280988" y="4983163"/>
          <p14:tracePt t="48906" x="287338" y="5016500"/>
          <p14:tracePt t="48923" x="280988" y="5035550"/>
          <p14:tracePt t="48940" x="280988" y="5062538"/>
          <p14:tracePt t="48956" x="280988" y="5068888"/>
          <p14:tracePt t="49333" x="287338" y="5062538"/>
          <p14:tracePt t="49349" x="287338" y="5054600"/>
          <p14:tracePt t="49357" x="287338" y="5041900"/>
          <p14:tracePt t="49357" x="287338" y="5035550"/>
          <p14:tracePt t="49373" x="287338" y="5010150"/>
          <p14:tracePt t="49389" x="293688" y="4976813"/>
          <p14:tracePt t="49406" x="300038" y="4937125"/>
          <p14:tracePt t="49423" x="300038" y="4892675"/>
          <p14:tracePt t="49440" x="300038" y="4840288"/>
          <p14:tracePt t="49456" x="300038" y="4775200"/>
          <p14:tracePt t="49473" x="300038" y="4716463"/>
          <p14:tracePt t="49489" x="300038" y="4643438"/>
          <p14:tracePt t="49506" x="300038" y="4552950"/>
          <p14:tracePt t="49523" x="300038" y="4473575"/>
          <p14:tracePt t="49539" x="300038" y="4389438"/>
          <p14:tracePt t="49556" x="300038" y="4244975"/>
          <p14:tracePt t="49573" x="300038" y="4140200"/>
          <p14:tracePt t="49589" x="306388" y="4043363"/>
          <p14:tracePt t="49606" x="306388" y="3944938"/>
          <p14:tracePt t="49623" x="306388" y="3852863"/>
          <p14:tracePt t="49639" x="327025" y="3735388"/>
          <p14:tracePt t="49656" x="346075" y="3632200"/>
          <p14:tracePt t="49673" x="346075" y="3513138"/>
          <p14:tracePt t="49689" x="358775" y="3409950"/>
          <p14:tracePt t="49706" x="373063" y="3305175"/>
          <p14:tracePt t="49723" x="373063" y="3206750"/>
          <p14:tracePt t="49739" x="392113" y="3095625"/>
          <p14:tracePt t="49756" x="417513" y="2932113"/>
          <p14:tracePt t="49773" x="423863" y="2835275"/>
          <p14:tracePt t="49789" x="431800" y="2736850"/>
          <p14:tracePt t="49806" x="438150" y="2638425"/>
          <p14:tracePt t="49823" x="444500" y="2547938"/>
          <p14:tracePt t="49839" x="444500" y="2474913"/>
          <p14:tracePt t="49856" x="463550" y="2397125"/>
          <p14:tracePt t="49873" x="463550" y="2332038"/>
          <p14:tracePt t="49889" x="463550" y="2279650"/>
          <p14:tracePt t="49906" x="463550" y="2233613"/>
          <p14:tracePt t="49923" x="463550" y="2193925"/>
          <p14:tracePt t="49939" x="463550" y="2162175"/>
          <p14:tracePt t="49956" x="469900" y="2109788"/>
          <p14:tracePt t="49973" x="469900" y="2070100"/>
          <p14:tracePt t="49989" x="469900" y="2032000"/>
          <p14:tracePt t="50006" x="463550" y="2011363"/>
          <p14:tracePt t="50023" x="463550" y="1992313"/>
          <p14:tracePt t="50039" x="463550" y="1979613"/>
          <p14:tracePt t="50056" x="463550" y="1958975"/>
          <p14:tracePt t="50073" x="463550" y="1946275"/>
          <p14:tracePt t="50089" x="463550" y="1933575"/>
          <p14:tracePt t="50125" x="463550" y="1927225"/>
          <p14:tracePt t="50469" x="463550" y="1933575"/>
          <p14:tracePt t="50487" x="463550" y="1939925"/>
          <p14:tracePt t="50493" x="457200" y="1952625"/>
          <p14:tracePt t="50493" x="450850" y="1958975"/>
          <p14:tracePt t="50506" x="450850" y="1979613"/>
          <p14:tracePt t="50522" x="444500" y="2017713"/>
          <p14:tracePt t="50539" x="444500" y="2057400"/>
          <p14:tracePt t="50556" x="444500" y="2109788"/>
          <p14:tracePt t="50556" x="444500" y="2141538"/>
          <p14:tracePt t="50572" x="444500" y="2227263"/>
          <p14:tracePt t="50589" x="444500" y="2319338"/>
          <p14:tracePt t="50606" x="444500" y="2422525"/>
          <p14:tracePt t="50622" x="444500" y="2527300"/>
          <p14:tracePt t="50639" x="444500" y="2651125"/>
          <p14:tracePt t="50656" x="450850" y="2768600"/>
          <p14:tracePt t="50672" x="450850" y="2900363"/>
          <p14:tracePt t="50689" x="438150" y="3030538"/>
          <p14:tracePt t="50706" x="438150" y="3135313"/>
          <p14:tracePt t="50722" x="438150" y="3240088"/>
          <p14:tracePt t="50739" x="438150" y="3330575"/>
          <p14:tracePt t="50756" x="438150" y="3422650"/>
          <p14:tracePt t="50772" x="438150" y="3552825"/>
          <p14:tracePt t="50789" x="423863" y="3644900"/>
          <p14:tracePt t="50806" x="404813" y="3735388"/>
          <p14:tracePt t="50822" x="385763" y="3827463"/>
          <p14:tracePt t="50839" x="379413" y="3905250"/>
          <p14:tracePt t="50856" x="365125" y="3990975"/>
          <p14:tracePt t="50872" x="352425" y="4075113"/>
          <p14:tracePt t="50889" x="346075" y="4173538"/>
          <p14:tracePt t="50906" x="346075" y="4271963"/>
          <p14:tracePt t="50922" x="339725" y="4362450"/>
          <p14:tracePt t="50939" x="339725" y="4448175"/>
          <p14:tracePt t="50956" x="339725" y="4506913"/>
          <p14:tracePt t="50972" x="339725" y="4597400"/>
          <p14:tracePt t="50989" x="339725" y="4670425"/>
          <p14:tracePt t="51006" x="339725" y="4748213"/>
          <p14:tracePt t="51022" x="339725" y="4833938"/>
          <p14:tracePt t="51039" x="339725" y="4892675"/>
          <p14:tracePt t="51056" x="346075" y="4957763"/>
          <p14:tracePt t="51072" x="346075" y="4995863"/>
          <p14:tracePt t="51089" x="358775" y="5035550"/>
          <p14:tracePt t="51105" x="365125" y="5068888"/>
          <p14:tracePt t="51122" x="365125" y="5106988"/>
          <p14:tracePt t="51139" x="365125" y="5140325"/>
          <p14:tracePt t="51155" x="365125" y="5153025"/>
          <p14:tracePt t="51172" x="365125" y="5173663"/>
          <p14:tracePt t="51189" x="358775" y="5173663"/>
          <p14:tracePt t="52836" x="352425" y="5173663"/>
          <p14:tracePt t="52844" x="352425" y="5159375"/>
          <p14:tracePt t="52860" x="352425" y="5153025"/>
          <p14:tracePt t="52873" x="352425" y="5146675"/>
          <p14:tracePt t="52873" x="358775" y="5121275"/>
          <p14:tracePt t="52888" x="358775" y="5081588"/>
          <p14:tracePt t="52905" x="365125" y="5022850"/>
          <p14:tracePt t="52922" x="379413" y="4937125"/>
          <p14:tracePt t="52938" x="392113" y="4833938"/>
          <p14:tracePt t="52955" x="398463" y="4683125"/>
          <p14:tracePt t="52971" x="404813" y="4519613"/>
          <p14:tracePt t="52988" x="404813" y="4232275"/>
          <p14:tracePt t="53005" x="404813" y="4062413"/>
          <p14:tracePt t="53021" x="404813" y="3905250"/>
          <p14:tracePt t="53038" x="411163" y="3768725"/>
          <p14:tracePt t="53055" x="411163" y="3617913"/>
          <p14:tracePt t="53072" x="417513" y="3454400"/>
          <p14:tracePt t="53088" x="417513" y="3298825"/>
          <p14:tracePt t="53105" x="417513" y="3135313"/>
          <p14:tracePt t="53121" x="417513" y="2984500"/>
          <p14:tracePt t="53138" x="417513" y="2867025"/>
          <p14:tracePt t="53155" x="417513" y="2749550"/>
          <p14:tracePt t="53171" x="423863" y="2665413"/>
          <p14:tracePt t="53188" x="423863" y="2547938"/>
          <p14:tracePt t="53205" x="423863" y="2481263"/>
          <p14:tracePt t="53221" x="423863" y="2422525"/>
          <p14:tracePt t="53238" x="431800" y="2390775"/>
          <p14:tracePt t="53255" x="431800" y="2370138"/>
          <p14:tracePt t="53271" x="438150" y="2363788"/>
          <p14:tracePt t="53332" x="438150" y="2357438"/>
          <p14:tracePt t="53340" x="438150" y="2351088"/>
          <p14:tracePt t="53348" x="438150" y="2344738"/>
          <p14:tracePt t="53356" x="438150" y="2325688"/>
          <p14:tracePt t="53371" x="438150" y="2298700"/>
          <p14:tracePt t="53388" x="438150" y="2260600"/>
          <p14:tracePt t="53405" x="438150" y="2233613"/>
          <p14:tracePt t="53421" x="438150" y="2208213"/>
          <p14:tracePt t="53438" x="438150" y="2181225"/>
          <p14:tracePt t="53455" x="438150" y="2155825"/>
          <p14:tracePt t="53471" x="438150" y="2128838"/>
          <p14:tracePt t="53488" x="438150" y="2103438"/>
          <p14:tracePt t="53505" x="431800" y="2076450"/>
          <p14:tracePt t="53521" x="431800" y="2057400"/>
          <p14:tracePt t="53538" x="431800" y="2032000"/>
          <p14:tracePt t="53554" x="431800" y="2024063"/>
          <p14:tracePt t="53571" x="431800" y="2011363"/>
          <p14:tracePt t="53693" x="423863" y="2011363"/>
          <p14:tracePt t="53701" x="417513" y="2017713"/>
          <p14:tracePt t="53709" x="411163" y="2024063"/>
          <p14:tracePt t="53717" x="404813" y="2032000"/>
          <p14:tracePt t="53725" x="392113" y="2051050"/>
          <p14:tracePt t="53739" x="373063" y="2090738"/>
          <p14:tracePt t="53755" x="365125" y="2135188"/>
          <p14:tracePt t="53772" x="339725" y="2220913"/>
          <p14:tracePt t="53789" x="320675" y="2390775"/>
          <p14:tracePt t="53806" x="320675" y="2527300"/>
          <p14:tracePt t="53822" x="320675" y="2671763"/>
          <p14:tracePt t="53839" x="320675" y="2820988"/>
          <p14:tracePt t="53855" x="312738" y="2990850"/>
          <p14:tracePt t="53872" x="312738" y="3160713"/>
          <p14:tracePt t="53889" x="312738" y="3298825"/>
          <p14:tracePt t="53905" x="312738" y="3429000"/>
          <p14:tracePt t="53922" x="312738" y="3573463"/>
          <p14:tracePt t="53939" x="306388" y="3729038"/>
          <p14:tracePt t="53955" x="293688" y="3905250"/>
          <p14:tracePt t="53972" x="293688" y="4068763"/>
          <p14:tracePt t="53989" x="287338" y="4259263"/>
          <p14:tracePt t="54006" x="287338" y="4376738"/>
          <p14:tracePt t="54022" x="287338" y="4479925"/>
          <p14:tracePt t="54039" x="287338" y="4584700"/>
          <p14:tracePt t="54055" x="300038" y="4683125"/>
          <p14:tracePt t="54072" x="327025" y="4781550"/>
          <p14:tracePt t="54089" x="327025" y="4846638"/>
          <p14:tracePt t="54105" x="312738" y="4859338"/>
          <p14:tracePt t="54122" x="312738" y="4878388"/>
          <p14:tracePt t="54139" x="327025" y="4911725"/>
          <p14:tracePt t="54155" x="327025" y="4945063"/>
          <p14:tracePt t="54172" x="333375" y="4964113"/>
          <p14:tracePt t="54189" x="346075" y="4964113"/>
          <p14:tracePt t="54206" x="373063" y="4951413"/>
          <p14:tracePt t="54222" x="392113" y="4911725"/>
          <p14:tracePt t="54239" x="411163" y="4865688"/>
          <p14:tracePt t="54629" x="398463" y="4865688"/>
          <p14:tracePt t="54637" x="392113" y="4878388"/>
          <p14:tracePt t="54645" x="373063" y="4878388"/>
          <p14:tracePt t="54693" x="365125" y="4878388"/>
          <p14:tracePt t="54709" x="358775" y="4878388"/>
          <p14:tracePt t="54733" x="352425" y="4884738"/>
          <p14:tracePt t="54741" x="346075" y="4884738"/>
          <p14:tracePt t="54765" x="339725" y="4884738"/>
          <p14:tracePt t="54853" x="333375" y="4884738"/>
          <p14:tracePt t="55245" x="333375" y="4878388"/>
          <p14:tracePt t="55253" x="333375" y="4872038"/>
          <p14:tracePt t="55261" x="333375" y="4859338"/>
          <p14:tracePt t="55269" x="333375" y="4852988"/>
          <p14:tracePt t="55277" x="333375" y="4833938"/>
          <p14:tracePt t="55288" x="333375" y="4794250"/>
          <p14:tracePt t="55305" x="333375" y="4748213"/>
          <p14:tracePt t="55322" x="333375" y="4676775"/>
          <p14:tracePt t="55338" x="333375" y="4584700"/>
          <p14:tracePt t="55355" x="333375" y="4494213"/>
          <p14:tracePt t="55371" x="346075" y="4376738"/>
          <p14:tracePt t="55388" x="346075" y="4251325"/>
          <p14:tracePt t="55405" x="352425" y="4056063"/>
          <p14:tracePt t="55422" x="352425" y="3919538"/>
          <p14:tracePt t="55438" x="352425" y="3749675"/>
          <p14:tracePt t="55455" x="352425" y="3611563"/>
          <p14:tracePt t="55471" x="352425" y="3481388"/>
          <p14:tracePt t="55488" x="339725" y="3351213"/>
          <p14:tracePt t="55505" x="333375" y="3200400"/>
          <p14:tracePt t="55521" x="333375" y="3089275"/>
          <p14:tracePt t="55538" x="333375" y="2984500"/>
          <p14:tracePt t="55555" x="333375" y="2900363"/>
          <p14:tracePt t="55571" x="333375" y="2808288"/>
          <p14:tracePt t="55588" x="333375" y="2724150"/>
          <p14:tracePt t="55605" x="333375" y="2613025"/>
          <p14:tracePt t="55621" x="327025" y="2554288"/>
          <p14:tracePt t="55638" x="327025" y="2495550"/>
          <p14:tracePt t="55655" x="327025" y="2443163"/>
          <p14:tracePt t="55671" x="327025" y="2397125"/>
          <p14:tracePt t="55688" x="327025" y="2357438"/>
          <p14:tracePt t="55705" x="327025" y="2319338"/>
          <p14:tracePt t="55721" x="327025" y="2273300"/>
          <p14:tracePt t="55738" x="327025" y="2227263"/>
          <p14:tracePt t="55755" x="327025" y="2181225"/>
          <p14:tracePt t="55771" x="327025" y="2122488"/>
          <p14:tracePt t="55788" x="327025" y="2076450"/>
          <p14:tracePt t="55805" x="327025" y="2011363"/>
          <p14:tracePt t="55821" x="327025" y="1973263"/>
          <p14:tracePt t="55838" x="327025" y="1927225"/>
          <p14:tracePt t="55855" x="327025" y="1887538"/>
          <p14:tracePt t="55871" x="320675" y="1854200"/>
          <p14:tracePt t="55888" x="320675" y="1828800"/>
          <p14:tracePt t="55905" x="312738" y="1822450"/>
          <p14:tracePt t="55921" x="312738" y="1816100"/>
          <p14:tracePt t="56133" x="312738" y="1822450"/>
          <p14:tracePt t="56149" x="306388" y="1822450"/>
          <p14:tracePt t="56173" x="306388" y="1828800"/>
          <p14:tracePt t="56205" x="306388" y="1835150"/>
          <p14:tracePt t="59669" x="306388" y="1847850"/>
          <p14:tracePt t="59677" x="306388" y="1854200"/>
          <p14:tracePt t="59687" x="306388" y="1862138"/>
          <p14:tracePt t="59693" x="300038" y="1893888"/>
          <p14:tracePt t="59703" x="293688" y="1920875"/>
          <p14:tracePt t="59720" x="293688" y="1965325"/>
          <p14:tracePt t="59737" x="293688" y="2005013"/>
          <p14:tracePt t="59753" x="293688" y="2057400"/>
          <p14:tracePt t="59770" x="287338" y="2122488"/>
          <p14:tracePt t="59786" x="287338" y="2174875"/>
          <p14:tracePt t="59803" x="287338" y="2227263"/>
          <p14:tracePt t="59820" x="287338" y="2286000"/>
          <p14:tracePt t="59836" x="287338" y="2351088"/>
          <p14:tracePt t="59853" x="287338" y="2384425"/>
          <p14:tracePt t="59870" x="287338" y="2430463"/>
          <p14:tracePt t="59886" x="287338" y="2489200"/>
          <p14:tracePt t="59903" x="287338" y="2547938"/>
          <p14:tracePt t="59920" x="287338" y="2606675"/>
          <p14:tracePt t="59937" x="287338" y="2644775"/>
          <p14:tracePt t="59953" x="287338" y="2671763"/>
          <p14:tracePt t="59970" x="287338" y="2684463"/>
          <p14:tracePt t="59986" x="287338" y="2690813"/>
          <p14:tracePt t="60317" x="287338" y="2678113"/>
          <p14:tracePt t="60333" x="287338" y="2671763"/>
          <p14:tracePt t="60341" x="287338" y="2665413"/>
          <p14:tracePt t="60349" x="293688" y="2659063"/>
          <p14:tracePt t="60357" x="293688" y="2638425"/>
          <p14:tracePt t="60370" x="293688" y="2625725"/>
          <p14:tracePt t="60386" x="293688" y="2606675"/>
          <p14:tracePt t="60403" x="300038" y="2579688"/>
          <p14:tracePt t="60419" x="300038" y="2554288"/>
          <p14:tracePt t="60436" x="306388" y="2508250"/>
          <p14:tracePt t="60453" x="306388" y="2474913"/>
          <p14:tracePt t="60470" x="306388" y="2430463"/>
          <p14:tracePt t="60486" x="306388" y="2397125"/>
          <p14:tracePt t="60503" x="306388" y="2363788"/>
          <p14:tracePt t="60520" x="306388" y="2338388"/>
          <p14:tracePt t="60536" x="312738" y="2311400"/>
          <p14:tracePt t="60553" x="320675" y="2292350"/>
          <p14:tracePt t="60570" x="327025" y="2273300"/>
          <p14:tracePt t="60586" x="327025" y="2260600"/>
          <p14:tracePt t="60603" x="333375" y="2239963"/>
          <p14:tracePt t="60619" x="333375" y="2233613"/>
          <p14:tracePt t="60636" x="339725" y="2227263"/>
          <p14:tracePt t="60653" x="352425" y="2220913"/>
          <p14:tracePt t="60670" x="365125" y="2208213"/>
          <p14:tracePt t="60686" x="373063" y="2201863"/>
          <p14:tracePt t="60703" x="385763" y="2193925"/>
          <p14:tracePt t="60719" x="411163" y="2174875"/>
          <p14:tracePt t="60736" x="457200" y="2155825"/>
          <p14:tracePt t="60753" x="490538" y="2128838"/>
          <p14:tracePt t="60769" x="528638" y="2109788"/>
          <p14:tracePt t="60786" x="555625" y="2090738"/>
          <p14:tracePt t="60803" x="574675" y="2076450"/>
          <p14:tracePt t="60819" x="581025" y="2070100"/>
          <p14:tracePt t="60836" x="581025" y="2063750"/>
          <p14:tracePt t="60853" x="587375" y="2063750"/>
          <p14:tracePt t="60869" x="601663" y="2057400"/>
          <p14:tracePt t="60886" x="620713" y="2057400"/>
          <p14:tracePt t="60903" x="633413" y="2057400"/>
          <p14:tracePt t="60919" x="646113" y="2051050"/>
          <p14:tracePt t="60936" x="652463" y="2044700"/>
          <p14:tracePt t="60953" x="673100" y="2044700"/>
          <p14:tracePt t="60969" x="698500" y="2044700"/>
          <p14:tracePt t="60986" x="719138" y="2044700"/>
          <p14:tracePt t="61003" x="738188" y="2044700"/>
          <p14:tracePt t="61019" x="763588" y="2044700"/>
          <p14:tracePt t="61036" x="777875" y="2038350"/>
          <p14:tracePt t="61036" x="790575" y="2038350"/>
          <p14:tracePt t="61053" x="796925" y="2038350"/>
          <p14:tracePt t="61069" x="809625" y="2038350"/>
          <p14:tracePt t="61397" x="809625" y="2044700"/>
          <p14:tracePt t="61405" x="809625" y="2051050"/>
          <p14:tracePt t="61421" x="809625" y="2063750"/>
          <p14:tracePt t="61429" x="815975" y="2076450"/>
          <p14:tracePt t="61437" x="822325" y="2109788"/>
          <p14:tracePt t="61452" x="822325" y="2149475"/>
          <p14:tracePt t="61469" x="822325" y="2174875"/>
          <p14:tracePt t="61486" x="822325" y="2201863"/>
          <p14:tracePt t="61502" x="836613" y="2220913"/>
          <p14:tracePt t="61519" x="836613" y="2246313"/>
          <p14:tracePt t="61536" x="842963" y="2279650"/>
          <p14:tracePt t="61553" x="842963" y="2325688"/>
          <p14:tracePt t="61569" x="849313" y="2378075"/>
          <p14:tracePt t="61586" x="849313" y="2409825"/>
          <p14:tracePt t="61602" x="849313" y="2455863"/>
          <p14:tracePt t="61619" x="862013" y="2489200"/>
          <p14:tracePt t="61636" x="889000" y="2533650"/>
          <p14:tracePt t="61652" x="947738" y="2598738"/>
          <p14:tracePt t="61669" x="973138" y="2619375"/>
          <p14:tracePt t="61686" x="1025525" y="2644775"/>
          <p14:tracePt t="61702" x="1077913" y="2665413"/>
          <p14:tracePt t="61719" x="1136650" y="2684463"/>
          <p14:tracePt t="61736" x="1208088" y="2703513"/>
          <p14:tracePt t="61752" x="1273175" y="2717800"/>
          <p14:tracePt t="61769" x="1319213" y="2736850"/>
          <p14:tracePt t="61786" x="1358900" y="2743200"/>
          <p14:tracePt t="61802" x="1411288" y="2762250"/>
          <p14:tracePt t="61819" x="1430338" y="2776538"/>
          <p14:tracePt t="61836" x="1449388" y="2795588"/>
          <p14:tracePt t="61852" x="1470025" y="2808288"/>
          <p14:tracePt t="61869" x="1470025" y="2820988"/>
          <p14:tracePt t="61973" x="1476375" y="2820988"/>
          <p14:tracePt t="61976" x="1476375" y="2827338"/>
          <p14:tracePt t="61989" x="1470025" y="2835275"/>
          <p14:tracePt t="62002" x="1470025" y="2841625"/>
          <p14:tracePt t="62005" x="1470025" y="2854325"/>
          <p14:tracePt t="62019" x="1470025" y="2860675"/>
          <p14:tracePt t="62035" x="1476375" y="2873375"/>
          <p14:tracePt t="62052" x="1495425" y="2894013"/>
          <p14:tracePt t="62069" x="1516063" y="2919413"/>
          <p14:tracePt t="62085" x="1541463" y="2938463"/>
          <p14:tracePt t="62102" x="1566863" y="2946400"/>
          <p14:tracePt t="62119" x="1600200" y="2971800"/>
          <p14:tracePt t="62136" x="1625600" y="3005138"/>
          <p14:tracePt t="62152" x="1665288" y="3005138"/>
          <p14:tracePt t="62169" x="1671638" y="3024188"/>
          <p14:tracePt t="62185" x="1684338" y="3043238"/>
          <p14:tracePt t="62202" x="1684338" y="3063875"/>
          <p14:tracePt t="62219" x="1698625" y="3082925"/>
          <p14:tracePt t="62235" x="1717675" y="3108325"/>
          <p14:tracePt t="62252" x="1751013" y="3148013"/>
          <p14:tracePt t="62269" x="1776413" y="3167063"/>
          <p14:tracePt t="62285" x="1816100" y="3194050"/>
          <p14:tracePt t="62303" x="1862138" y="3225800"/>
          <p14:tracePt t="62319" x="1933575" y="3284538"/>
          <p14:tracePt t="62336" x="1998663" y="3336925"/>
          <p14:tracePt t="62352" x="2051050" y="3382963"/>
          <p14:tracePt t="62369" x="2097088" y="3429000"/>
          <p14:tracePt t="62385" x="2128838" y="3468688"/>
          <p14:tracePt t="62402" x="2141538" y="3487738"/>
          <p14:tracePt t="62419" x="2149475" y="3506788"/>
          <p14:tracePt t="62435" x="2155825" y="3513138"/>
          <p14:tracePt t="62452" x="2155825" y="3546475"/>
          <p14:tracePt t="62469" x="2162175" y="3598863"/>
          <p14:tracePt t="62485" x="2168525" y="3617913"/>
          <p14:tracePt t="62502" x="2162175" y="3632200"/>
          <p14:tracePt t="62519" x="2162175" y="3638550"/>
          <p14:tracePt t="62535" x="2162175" y="3651250"/>
          <p14:tracePt t="62552" x="2162175" y="3663950"/>
          <p14:tracePt t="62569" x="2155825" y="3676650"/>
          <p14:tracePt t="62585" x="2155825" y="3703638"/>
          <p14:tracePt t="62602" x="2155825" y="3716338"/>
          <p14:tracePt t="62619" x="2155825" y="3735388"/>
          <p14:tracePt t="62635" x="2155825" y="3756025"/>
          <p14:tracePt t="62652" x="2155825" y="3768725"/>
          <p14:tracePt t="62669" x="2155825" y="3787775"/>
          <p14:tracePt t="62685" x="2162175" y="3802063"/>
          <p14:tracePt t="62702" x="2168525" y="3814763"/>
          <p14:tracePt t="62719" x="2168525" y="3840163"/>
          <p14:tracePt t="62735" x="2168525" y="3852863"/>
          <p14:tracePt t="62752" x="2174875" y="3860800"/>
          <p14:tracePt t="62769" x="2181225" y="3886200"/>
          <p14:tracePt t="62785" x="2181225" y="3898900"/>
          <p14:tracePt t="62802" x="2181225" y="3932238"/>
          <p14:tracePt t="62819" x="2181225" y="3951288"/>
          <p14:tracePt t="62835" x="2181225" y="3984625"/>
          <p14:tracePt t="62852" x="2181225" y="4010025"/>
          <p14:tracePt t="62869" x="2187575" y="4062413"/>
          <p14:tracePt t="62885" x="2193925" y="4095750"/>
          <p14:tracePt t="62902" x="2193925" y="4127500"/>
          <p14:tracePt t="62918" x="2193925" y="4167188"/>
          <p14:tracePt t="62935" x="2193925" y="4192588"/>
          <p14:tracePt t="62952" x="2208213" y="4225925"/>
          <p14:tracePt t="62969" x="2220913" y="4244975"/>
          <p14:tracePt t="62985" x="2227263" y="4278313"/>
          <p14:tracePt t="63002" x="2233613" y="4303713"/>
          <p14:tracePt t="63018" x="2233613" y="4330700"/>
          <p14:tracePt t="63035" x="2233613" y="4356100"/>
          <p14:tracePt t="63052" x="2233613" y="4383088"/>
          <p14:tracePt t="63069" x="2233613" y="4435475"/>
          <p14:tracePt t="63085" x="2233613" y="4467225"/>
          <p14:tracePt t="63102" x="2233613" y="4506913"/>
          <p14:tracePt t="63118" x="2246313" y="4519613"/>
          <p14:tracePt t="63135" x="2252663" y="4532313"/>
          <p14:tracePt t="63152" x="2260600" y="4538663"/>
          <p14:tracePt t="63645" x="2260600" y="4525963"/>
          <p14:tracePt t="63653" x="2266950" y="4525963"/>
          <p14:tracePt t="63660" x="2273300" y="4506913"/>
          <p14:tracePt t="63669" x="2286000" y="4487863"/>
          <p14:tracePt t="63685" x="2286000" y="4435475"/>
          <p14:tracePt t="63702" x="2325688" y="4362450"/>
          <p14:tracePt t="63718" x="2351088" y="4271963"/>
          <p14:tracePt t="63735" x="2351088" y="4148138"/>
          <p14:tracePt t="63751" x="2351088" y="4016375"/>
          <p14:tracePt t="63768" x="2357438" y="3852863"/>
          <p14:tracePt t="63785" x="2357438" y="3676650"/>
          <p14:tracePt t="63802" x="2357438" y="3506788"/>
          <p14:tracePt t="63818" x="2357438" y="3370263"/>
          <p14:tracePt t="63835" x="2357438" y="3225800"/>
          <p14:tracePt t="63851" x="2357438" y="3089275"/>
          <p14:tracePt t="63868" x="2357438" y="2925763"/>
          <p14:tracePt t="63885" x="2357438" y="2835275"/>
          <p14:tracePt t="63902" x="2357438" y="2749550"/>
          <p14:tracePt t="63918" x="2363788" y="2678113"/>
          <p14:tracePt t="63935" x="2351088" y="2606675"/>
          <p14:tracePt t="63951" x="2319338" y="2527300"/>
          <p14:tracePt t="63968" x="2286000" y="2443163"/>
          <p14:tracePt t="63985" x="2246313" y="2363788"/>
          <p14:tracePt t="64002" x="2220913" y="2273300"/>
          <p14:tracePt t="64018" x="2181225" y="2208213"/>
          <p14:tracePt t="64035" x="2162175" y="2155825"/>
          <p14:tracePt t="64051" x="2128838" y="2109788"/>
          <p14:tracePt t="64068" x="2082800" y="2057400"/>
          <p14:tracePt t="64085" x="2063750" y="2044700"/>
          <p14:tracePt t="64101" x="2044700" y="2038350"/>
          <p14:tracePt t="64118" x="2032000" y="2038350"/>
          <p14:tracePt t="64135" x="2017713" y="2038350"/>
          <p14:tracePt t="64151" x="2005013" y="2038350"/>
          <p14:tracePt t="64168" x="1998663" y="2038350"/>
          <p14:tracePt t="64549" x="2005013" y="2024063"/>
          <p14:tracePt t="64557" x="2011363" y="2017713"/>
          <p14:tracePt t="64565" x="2017713" y="2011363"/>
          <p14:tracePt t="64573" x="2038350" y="1998663"/>
          <p14:tracePt t="64585" x="2044700" y="1985963"/>
          <p14:tracePt t="64601" x="2051050" y="1965325"/>
          <p14:tracePt t="64618" x="2057400" y="1952625"/>
          <p14:tracePt t="64634" x="2057400" y="1939925"/>
          <p14:tracePt t="64651" x="2057400" y="1927225"/>
          <p14:tracePt t="64668" x="2057400" y="1906588"/>
          <p14:tracePt t="64684" x="2044700" y="1874838"/>
          <p14:tracePt t="64701" x="2038350" y="1854200"/>
          <p14:tracePt t="64718" x="2032000" y="1835150"/>
          <p14:tracePt t="64734" x="2024063" y="1822450"/>
          <p14:tracePt t="64751" x="2011363" y="1816100"/>
          <p14:tracePt t="64768" x="1998663" y="1816100"/>
          <p14:tracePt t="64784" x="1992313" y="1803400"/>
          <p14:tracePt t="64801" x="1973263" y="1803400"/>
          <p14:tracePt t="64818" x="1965325" y="1795463"/>
          <p14:tracePt t="64834" x="1946275" y="1795463"/>
          <p14:tracePt t="64851" x="1920875" y="1795463"/>
          <p14:tracePt t="64868" x="1893888" y="1795463"/>
          <p14:tracePt t="64884" x="1868488" y="1795463"/>
          <p14:tracePt t="64901" x="1854200" y="1795463"/>
          <p14:tracePt t="64918" x="1841500" y="1795463"/>
          <p14:tracePt t="64934" x="1835150" y="1803400"/>
          <p14:tracePt t="64951" x="1828800" y="1809750"/>
          <p14:tracePt t="64968" x="1809750" y="1828800"/>
          <p14:tracePt t="64984" x="1795463" y="1847850"/>
          <p14:tracePt t="65001" x="1782763" y="1862138"/>
          <p14:tracePt t="65018" x="1763713" y="1874838"/>
          <p14:tracePt t="65034" x="1751013" y="1893888"/>
          <p14:tracePt t="65051" x="1736725" y="1900238"/>
          <p14:tracePt t="65068" x="1736725" y="1912938"/>
          <p14:tracePt t="65084" x="1730375" y="1933575"/>
          <p14:tracePt t="65101" x="1730375" y="1946275"/>
          <p14:tracePt t="65118" x="1730375" y="1958975"/>
          <p14:tracePt t="65134" x="1730375" y="1979613"/>
          <p14:tracePt t="65151" x="1730375" y="1985963"/>
          <p14:tracePt t="65168" x="1736725" y="2005013"/>
          <p14:tracePt t="65184" x="1744663" y="2017713"/>
          <p14:tracePt t="65201" x="1763713" y="2032000"/>
          <p14:tracePt t="65218" x="1789113" y="2038350"/>
          <p14:tracePt t="65234" x="1809750" y="2044700"/>
          <p14:tracePt t="65251" x="1828800" y="2051050"/>
          <p14:tracePt t="65268" x="1854200" y="2051050"/>
          <p14:tracePt t="65284" x="1881188" y="2057400"/>
          <p14:tracePt t="65301" x="1893888" y="2057400"/>
          <p14:tracePt t="65318" x="1906588" y="2057400"/>
          <p14:tracePt t="65334" x="1920875" y="2057400"/>
          <p14:tracePt t="65351" x="1927225" y="2057400"/>
          <p14:tracePt t="65367" x="1939925" y="2057400"/>
          <p14:tracePt t="65384" x="1946275" y="2057400"/>
          <p14:tracePt t="65401" x="1965325" y="2057400"/>
          <p14:tracePt t="65418" x="1985963" y="2051050"/>
          <p14:tracePt t="65565" x="1979613" y="2051050"/>
          <p14:tracePt t="65573" x="1979613" y="2057400"/>
          <p14:tracePt t="65574" x="1979613" y="2070100"/>
          <p14:tracePt t="65584" x="1973263" y="2097088"/>
          <p14:tracePt t="65601" x="1973263" y="2128838"/>
          <p14:tracePt t="65618" x="1973263" y="2162175"/>
          <p14:tracePt t="65634" x="1979613" y="2214563"/>
          <p14:tracePt t="65651" x="1985963" y="2279650"/>
          <p14:tracePt t="65667" x="1985963" y="2344738"/>
          <p14:tracePt t="65684" x="2011363" y="2436813"/>
          <p14:tracePt t="65701" x="2032000" y="2481263"/>
          <p14:tracePt t="65717" x="2063750" y="2527300"/>
          <p14:tracePt t="65734" x="2109788" y="2560638"/>
          <p14:tracePt t="65751" x="2122488" y="2579688"/>
          <p14:tracePt t="65767" x="2149475" y="2598738"/>
          <p14:tracePt t="65784" x="2174875" y="2606675"/>
          <p14:tracePt t="65801" x="2187575" y="2606675"/>
          <p14:tracePt t="65817" x="2201863" y="2606675"/>
          <p14:tracePt t="65834" x="2208213" y="2606675"/>
          <p14:tracePt t="65925" x="2208213" y="2613025"/>
          <p14:tracePt t="65933" x="2208213" y="2625725"/>
          <p14:tracePt t="65951" x="2214563" y="2638425"/>
          <p14:tracePt t="65951" x="2214563" y="2665413"/>
          <p14:tracePt t="65967" x="2214563" y="2697163"/>
          <p14:tracePt t="65984" x="2214563" y="2717800"/>
          <p14:tracePt t="66001" x="2214563" y="2743200"/>
          <p14:tracePt t="66017" x="2214563" y="2782888"/>
          <p14:tracePt t="66034" x="2233613" y="2814638"/>
          <p14:tracePt t="66051" x="2252663" y="2867025"/>
          <p14:tracePt t="66067" x="2286000" y="2906713"/>
          <p14:tracePt t="66084" x="2344738" y="2932113"/>
          <p14:tracePt t="66101" x="2390775" y="2938463"/>
          <p14:tracePt t="66117" x="2436813" y="2952750"/>
          <p14:tracePt t="66134" x="2474913" y="2952750"/>
          <p14:tracePt t="66151" x="2514600" y="2952750"/>
          <p14:tracePt t="66167" x="2547938" y="2952750"/>
          <p14:tracePt t="66184" x="2573338" y="2946400"/>
          <p14:tracePt t="66201" x="2592388" y="2932113"/>
          <p14:tracePt t="66217" x="2606675" y="2919413"/>
          <p14:tracePt t="66234" x="2613025" y="2906713"/>
          <p14:tracePt t="66251" x="2619375" y="2894013"/>
          <p14:tracePt t="66267" x="2613025" y="2879725"/>
          <p14:tracePt t="66284" x="2613025" y="2854325"/>
          <p14:tracePt t="66301" x="2592388" y="2827338"/>
          <p14:tracePt t="66317" x="2579688" y="2795588"/>
          <p14:tracePt t="66334" x="2566988" y="2782888"/>
          <p14:tracePt t="66350" x="2554288" y="2776538"/>
          <p14:tracePt t="66367" x="2547938" y="2768600"/>
          <p14:tracePt t="68317" x="2547938" y="2776538"/>
          <p14:tracePt t="68332" x="2547938" y="2782888"/>
          <p14:tracePt t="68350" x="2547938" y="2789238"/>
          <p14:tracePt t="68350" x="2547938" y="2801938"/>
          <p14:tracePt t="68367" x="2547938" y="2808288"/>
          <p14:tracePt t="68383" x="2547938" y="2820988"/>
          <p14:tracePt t="68400" x="2547938" y="2827338"/>
          <p14:tracePt t="68416" x="2554288" y="2847975"/>
          <p14:tracePt t="68433" x="2566988" y="2867025"/>
          <p14:tracePt t="68450" x="2586038" y="2887663"/>
          <p14:tracePt t="68467" x="2606675" y="2906713"/>
          <p14:tracePt t="68483" x="2625725" y="2925763"/>
          <p14:tracePt t="68500" x="2659063" y="2946400"/>
          <p14:tracePt t="68500" x="2665413" y="2965450"/>
          <p14:tracePt t="68517" x="2703513" y="2978150"/>
          <p14:tracePt t="68533" x="2736850" y="2990850"/>
          <p14:tracePt t="68550" x="2762250" y="2997200"/>
          <p14:tracePt t="68566" x="2782888" y="3011488"/>
          <p14:tracePt t="68583" x="2820988" y="3017838"/>
          <p14:tracePt t="68600" x="2894013" y="3017838"/>
          <p14:tracePt t="68616" x="2965450" y="3024188"/>
          <p14:tracePt t="68633" x="3036888" y="3030538"/>
          <p14:tracePt t="68650" x="3122613" y="3036888"/>
          <p14:tracePt t="68666" x="3200400" y="3043238"/>
          <p14:tracePt t="68683" x="3298825" y="3055938"/>
          <p14:tracePt t="68700" x="3382963" y="3089275"/>
          <p14:tracePt t="68716" x="3552825" y="3148013"/>
          <p14:tracePt t="68733" x="3676650" y="3187700"/>
          <p14:tracePt t="68750" x="3781425" y="3219450"/>
          <p14:tracePt t="68766" x="3892550" y="3259138"/>
          <p14:tracePt t="68783" x="4010025" y="3284538"/>
          <p14:tracePt t="68799" x="4121150" y="3344863"/>
          <p14:tracePt t="68816" x="4244975" y="3376613"/>
          <p14:tracePt t="68833" x="4376738" y="3403600"/>
          <p14:tracePt t="68850" x="4506913" y="3441700"/>
          <p14:tracePt t="68866" x="4643438" y="3468688"/>
          <p14:tracePt t="68883" x="4781550" y="3500438"/>
          <p14:tracePt t="68899" x="4905375" y="3521075"/>
          <p14:tracePt t="68916" x="5100638" y="3559175"/>
          <p14:tracePt t="68933" x="5238750" y="3592513"/>
          <p14:tracePt t="68949" x="5375275" y="3638550"/>
          <p14:tracePt t="68966" x="5492750" y="3683000"/>
          <p14:tracePt t="68983" x="5610225" y="3722688"/>
          <p14:tracePt t="68999" x="5721350" y="3762375"/>
          <p14:tracePt t="69016" x="5838825" y="3794125"/>
          <p14:tracePt t="69033" x="5956300" y="3808413"/>
          <p14:tracePt t="69050" x="6054725" y="3821113"/>
          <p14:tracePt t="69066" x="6100763" y="3846513"/>
          <p14:tracePt t="69083" x="6165850" y="3873500"/>
          <p14:tracePt t="69100" x="6218238" y="3911600"/>
          <p14:tracePt t="69116" x="6302375" y="3970338"/>
          <p14:tracePt t="69133" x="6361113" y="3997325"/>
          <p14:tracePt t="69150" x="6413500" y="4022725"/>
          <p14:tracePt t="69166" x="6465888" y="4043363"/>
          <p14:tracePt t="69183" x="6505575" y="4062413"/>
          <p14:tracePt t="69199" x="6557963" y="4075113"/>
          <p14:tracePt t="69216" x="6596063" y="4089400"/>
          <p14:tracePt t="69233" x="6642100" y="4102100"/>
          <p14:tracePt t="69249" x="6654800" y="4108450"/>
          <p14:tracePt t="69266" x="6662738" y="4108450"/>
          <p14:tracePt t="74426" x="0" y="0"/>
        </p14:tracePtLst>
        <p14:tracePtLst>
          <p14:tracePt t="78995" x="5799138" y="4597400"/>
          <p14:tracePt t="79118" x="5807075" y="4605338"/>
          <p14:tracePt t="79126" x="5807075" y="4630738"/>
          <p14:tracePt t="79142" x="5807075" y="4643438"/>
          <p14:tracePt t="79154" x="5799138" y="4664075"/>
          <p14:tracePt t="79158" x="5773738" y="4689475"/>
          <p14:tracePt t="79174" x="5734050" y="4735513"/>
          <p14:tracePt t="79190" x="5662613" y="4775200"/>
          <p14:tracePt t="79206" x="5570538" y="4833938"/>
          <p14:tracePt t="79222" x="5467350" y="4872038"/>
          <p14:tracePt t="79238" x="5192713" y="4983163"/>
          <p14:tracePt t="79270" x="4983163" y="5068888"/>
          <p14:tracePt t="79270" x="4676775" y="5180013"/>
          <p14:tracePt t="79294" x="4349750" y="5303838"/>
          <p14:tracePt t="79310" x="4049713" y="5434013"/>
          <p14:tracePt t="79326" x="3794125" y="5557838"/>
          <p14:tracePt t="79342" x="3565525" y="5649913"/>
          <p14:tracePt t="79358" x="3317875" y="5761038"/>
          <p14:tracePt t="79374" x="3089275" y="5859463"/>
          <p14:tracePt t="79390" x="3017838" y="5878513"/>
          <p14:tracePt t="79406" x="2952750" y="5897563"/>
          <p14:tracePt t="79420" x="2906713" y="5897563"/>
          <p14:tracePt t="79437" x="2867025" y="5903913"/>
          <p14:tracePt t="79454" x="2860675" y="5903913"/>
          <p14:tracePt t="79566" x="2860675" y="5910263"/>
          <p14:tracePt t="79582" x="2867025" y="5910263"/>
          <p14:tracePt t="79590" x="2873375" y="5910263"/>
          <p14:tracePt t="79598" x="2894013" y="5924550"/>
          <p14:tracePt t="79606" x="2965450" y="5930900"/>
          <p14:tracePt t="79620" x="3063875" y="5943600"/>
          <p14:tracePt t="79637" x="3194050" y="5943600"/>
          <p14:tracePt t="79653" x="3494088" y="5943600"/>
          <p14:tracePt t="79670" x="3709988" y="5943600"/>
          <p14:tracePt t="79687" x="3970338" y="5910263"/>
          <p14:tracePt t="79703" x="4198938" y="5891213"/>
          <p14:tracePt t="79720" x="4383088" y="5872163"/>
          <p14:tracePt t="79737" x="4552950" y="5865813"/>
          <p14:tracePt t="79753" x="4695825" y="5859463"/>
          <p14:tracePt t="79770" x="4826000" y="5859463"/>
          <p14:tracePt t="79787" x="4930775" y="5859463"/>
          <p14:tracePt t="79803" x="5062538" y="5851525"/>
          <p14:tracePt t="79820" x="5186363" y="5851525"/>
          <p14:tracePt t="79837" x="5291138" y="5845175"/>
          <p14:tracePt t="79853" x="5440363" y="5838825"/>
          <p14:tracePt t="79870" x="5538788" y="5832475"/>
          <p14:tracePt t="79887" x="5643563" y="5832475"/>
          <p14:tracePt t="79903" x="5740400" y="5832475"/>
          <p14:tracePt t="79920" x="5851525" y="5832475"/>
          <p14:tracePt t="79937" x="5956300" y="5838825"/>
          <p14:tracePt t="79953" x="6061075" y="5838825"/>
          <p14:tracePt t="79970" x="6138863" y="5838825"/>
          <p14:tracePt t="79987" x="6178550" y="5838825"/>
          <p14:tracePt t="80003" x="6184900" y="5832475"/>
          <p14:tracePt t="80070" x="6184900" y="5826125"/>
          <p14:tracePt t="80078" x="6172200" y="5826125"/>
          <p14:tracePt t="80087" x="6153150" y="5826125"/>
          <p14:tracePt t="80094" x="6073775" y="5826125"/>
          <p14:tracePt t="80105" x="5930900" y="5826125"/>
          <p14:tracePt t="80120" x="5773738" y="5826125"/>
          <p14:tracePt t="80137" x="5564188" y="5826125"/>
          <p14:tracePt t="80153" x="5303838" y="5838825"/>
          <p14:tracePt t="80170" x="4989513" y="5872163"/>
          <p14:tracePt t="80187" x="4708525" y="5897563"/>
          <p14:tracePt t="80203" x="4318000" y="5962650"/>
          <p14:tracePt t="80220" x="3990975" y="6015038"/>
          <p14:tracePt t="80236" x="3703638" y="6061075"/>
          <p14:tracePt t="80253" x="3246438" y="6080125"/>
          <p14:tracePt t="80270" x="2959100" y="6088063"/>
          <p14:tracePt t="80287" x="2709863" y="6088063"/>
          <p14:tracePt t="80303" x="2554288" y="6088063"/>
          <p14:tracePt t="80320" x="2390775" y="6073775"/>
          <p14:tracePt t="80337" x="2260600" y="6080125"/>
          <p14:tracePt t="80353" x="2149475" y="6080125"/>
          <p14:tracePt t="80370" x="2057400" y="6088063"/>
          <p14:tracePt t="80387" x="1992313" y="6088063"/>
          <p14:tracePt t="80403" x="1946275" y="6088063"/>
          <p14:tracePt t="80420" x="1920875" y="6088063"/>
          <p14:tracePt t="80437" x="1906588" y="6088063"/>
          <p14:tracePt t="80453" x="1900238" y="6088063"/>
          <p14:tracePt t="80510" x="1900238" y="6080125"/>
          <p14:tracePt t="80517" x="1906588" y="6073775"/>
          <p14:tracePt t="80525" x="1946275" y="6048375"/>
          <p14:tracePt t="80536" x="1979613" y="6035675"/>
          <p14:tracePt t="80553" x="2044700" y="6008688"/>
          <p14:tracePt t="80570" x="2168525" y="5976938"/>
          <p14:tracePt t="80586" x="2292350" y="5962650"/>
          <p14:tracePt t="80603" x="2409825" y="5956300"/>
          <p14:tracePt t="80620" x="2501900" y="5937250"/>
          <p14:tracePt t="80636" x="2566988" y="5924550"/>
          <p14:tracePt t="80653" x="2579688" y="5918200"/>
          <p14:tracePt t="80886" x="2586038" y="5918200"/>
          <p14:tracePt t="80893" x="2598738" y="5918200"/>
          <p14:tracePt t="80904" x="2613025" y="5918200"/>
          <p14:tracePt t="80904" x="2644775" y="5918200"/>
          <p14:tracePt t="80920" x="2703513" y="5918200"/>
          <p14:tracePt t="80936" x="2762250" y="5930900"/>
          <p14:tracePt t="80953" x="2820988" y="5949950"/>
          <p14:tracePt t="80970" x="2887663" y="5969000"/>
          <p14:tracePt t="80986" x="2932113" y="5989638"/>
          <p14:tracePt t="81003" x="2965450" y="6008688"/>
          <p14:tracePt t="81020" x="2997200" y="6027738"/>
          <p14:tracePt t="81036" x="3011488" y="6027738"/>
          <p14:tracePt t="81605" x="3030538" y="6027738"/>
          <p14:tracePt t="81613" x="3055938" y="6027738"/>
          <p14:tracePt t="81621" x="3128963" y="6027738"/>
          <p14:tracePt t="81636" x="3206750" y="6027738"/>
          <p14:tracePt t="81653" x="3305175" y="6027738"/>
          <p14:tracePt t="81669" x="3441700" y="6027738"/>
          <p14:tracePt t="81686" x="3540125" y="6027738"/>
          <p14:tracePt t="81703" x="3638550" y="6035675"/>
          <p14:tracePt t="81719" x="3749675" y="6021388"/>
          <p14:tracePt t="81736" x="3852863" y="6021388"/>
          <p14:tracePt t="81753" x="3951288" y="6021388"/>
          <p14:tracePt t="81769" x="4022725" y="6021388"/>
          <p14:tracePt t="81786" x="4075113" y="6021388"/>
          <p14:tracePt t="81803" x="4095750" y="6021388"/>
          <p14:tracePt t="81819" x="4102100" y="6021388"/>
          <p14:tracePt t="81949" x="4108450" y="6021388"/>
          <p14:tracePt t="81957" x="4114800" y="6021388"/>
          <p14:tracePt t="81965" x="4121150" y="6021388"/>
          <p14:tracePt t="81973" x="4179888" y="6021388"/>
          <p14:tracePt t="81986" x="4259263" y="6021388"/>
          <p14:tracePt t="82002" x="4349750" y="6021388"/>
          <p14:tracePt t="82019" x="4448175" y="6021388"/>
          <p14:tracePt t="82036" x="4552950" y="6021388"/>
          <p14:tracePt t="82053" x="4695825" y="6021388"/>
          <p14:tracePt t="82069" x="4787900" y="6021388"/>
          <p14:tracePt t="82086" x="4878388" y="6021388"/>
          <p14:tracePt t="82102" x="4964113" y="6021388"/>
          <p14:tracePt t="82119" x="5054600" y="6021388"/>
          <p14:tracePt t="82136" x="5140325" y="6021388"/>
          <p14:tracePt t="82152" x="5238750" y="6021388"/>
          <p14:tracePt t="82169" x="5341938" y="6021388"/>
          <p14:tracePt t="82186" x="5446713" y="6021388"/>
          <p14:tracePt t="82202" x="5570538" y="6021388"/>
          <p14:tracePt t="82219" x="5689600" y="6021388"/>
          <p14:tracePt t="82236" x="5819775" y="6021388"/>
          <p14:tracePt t="82252" x="5943600" y="6027738"/>
          <p14:tracePt t="82269" x="6119813" y="6027738"/>
          <p14:tracePt t="82286" x="6224588" y="6027738"/>
          <p14:tracePt t="82302" x="6329363" y="6027738"/>
          <p14:tracePt t="82319" x="6388100" y="6027738"/>
          <p14:tracePt t="82336" x="6419850" y="6027738"/>
          <p14:tracePt t="83781" x="6426200" y="6021388"/>
          <p14:tracePt t="83789" x="6434138" y="6021388"/>
          <p14:tracePt t="83797" x="6440488" y="6021388"/>
          <p14:tracePt t="83802" x="6446838" y="6015038"/>
          <p14:tracePt t="83819" x="6465888" y="6008688"/>
          <p14:tracePt t="83835" x="6484938" y="6008688"/>
          <p14:tracePt t="83852" x="6499225" y="6002338"/>
          <p14:tracePt t="83868" x="6511925" y="5995988"/>
          <p14:tracePt t="83885" x="6537325" y="5969000"/>
          <p14:tracePt t="83902" x="6570663" y="5937250"/>
          <p14:tracePt t="83918" x="6583363" y="5897563"/>
          <p14:tracePt t="83935" x="6589713" y="5851525"/>
          <p14:tracePt t="83952" x="6596063" y="5799138"/>
          <p14:tracePt t="83968" x="6604000" y="5754688"/>
          <p14:tracePt t="83985" x="6604000" y="5702300"/>
          <p14:tracePt t="84003" x="6604000" y="5622925"/>
          <p14:tracePt t="84019" x="6589713" y="5538788"/>
          <p14:tracePt t="84036" x="6570663" y="5434013"/>
          <p14:tracePt t="84053" x="6518275" y="5322888"/>
          <p14:tracePt t="84069" x="6472238" y="5211763"/>
          <p14:tracePt t="84086" x="6342063" y="5054600"/>
          <p14:tracePt t="84103" x="6264275" y="4970463"/>
          <p14:tracePt t="84119" x="6172200" y="4878388"/>
          <p14:tracePt t="84136" x="6067425" y="4800600"/>
          <p14:tracePt t="84153" x="5924550" y="4722813"/>
          <p14:tracePt t="84169" x="5754688" y="4656138"/>
          <p14:tracePt t="84186" x="5584825" y="4611688"/>
          <p14:tracePt t="84203" x="5408613" y="4584700"/>
          <p14:tracePt t="84219" x="5211763" y="4552950"/>
          <p14:tracePt t="84236" x="4970463" y="4546600"/>
          <p14:tracePt t="84253" x="4767263" y="4532313"/>
          <p14:tracePt t="84269" x="4565650" y="4532313"/>
          <p14:tracePt t="84286" x="4349750" y="4532313"/>
          <p14:tracePt t="84303" x="4219575" y="4532313"/>
          <p14:tracePt t="84319" x="4089400" y="4546600"/>
          <p14:tracePt t="84336" x="3978275" y="4552950"/>
          <p14:tracePt t="84353" x="3873500" y="4572000"/>
          <p14:tracePt t="84369" x="3794125" y="4584700"/>
          <p14:tracePt t="84386" x="3729038" y="4584700"/>
          <p14:tracePt t="84403" x="3657600" y="4584700"/>
          <p14:tracePt t="84419" x="3586163" y="4597400"/>
          <p14:tracePt t="84436" x="3527425" y="4597400"/>
          <p14:tracePt t="84452" x="3462338" y="4618038"/>
          <p14:tracePt t="84469" x="3409950" y="4624388"/>
          <p14:tracePt t="84486" x="3292475" y="4649788"/>
          <p14:tracePt t="84503" x="3206750" y="4656138"/>
          <p14:tracePt t="84519" x="3141663" y="4670425"/>
          <p14:tracePt t="84536" x="3063875" y="4689475"/>
          <p14:tracePt t="84552" x="3011488" y="4702175"/>
          <p14:tracePt t="84569" x="2990850" y="4708525"/>
          <p14:tracePt t="85558" x="3005138" y="4708525"/>
          <p14:tracePt t="85566" x="3011488" y="4708525"/>
          <p14:tracePt t="85574" x="3017838" y="4716463"/>
          <p14:tracePt t="85582" x="3030538" y="4716463"/>
          <p14:tracePt t="85585" x="3070225" y="4716463"/>
          <p14:tracePt t="85602" x="3116263" y="4716463"/>
          <p14:tracePt t="85619" x="3167063" y="4695825"/>
          <p14:tracePt t="85635" x="3225800" y="4649788"/>
          <p14:tracePt t="85652" x="3271838" y="4611688"/>
          <p14:tracePt t="85669" x="3311525" y="4559300"/>
          <p14:tracePt t="85685" x="3311525" y="4500563"/>
          <p14:tracePt t="85702" x="3292475" y="4408488"/>
          <p14:tracePt t="85719" x="3265488" y="4349750"/>
          <p14:tracePt t="85735" x="3206750" y="4284663"/>
          <p14:tracePt t="85752" x="3160713" y="4232275"/>
          <p14:tracePt t="85769" x="3095625" y="4206875"/>
          <p14:tracePt t="85785" x="3011488" y="4179888"/>
          <p14:tracePt t="85802" x="2932113" y="4179888"/>
          <p14:tracePt t="85819" x="2860675" y="4179888"/>
          <p14:tracePt t="85835" x="2789238" y="4186238"/>
          <p14:tracePt t="85852" x="2749550" y="4198938"/>
          <p14:tracePt t="85869" x="2697163" y="4206875"/>
          <p14:tracePt t="85885" x="2644775" y="4238625"/>
          <p14:tracePt t="85902" x="2592388" y="4278313"/>
          <p14:tracePt t="85919" x="2560638" y="4324350"/>
          <p14:tracePt t="85935" x="2527300" y="4376738"/>
          <p14:tracePt t="85952" x="2514600" y="4427538"/>
          <p14:tracePt t="85969" x="2514600" y="4467225"/>
          <p14:tracePt t="85985" x="2514600" y="4513263"/>
          <p14:tracePt t="86002" x="2520950" y="4538663"/>
          <p14:tracePt t="86019" x="2540000" y="4572000"/>
          <p14:tracePt t="86035" x="2573338" y="4605338"/>
          <p14:tracePt t="86052" x="2625725" y="4637088"/>
          <p14:tracePt t="86069" x="2697163" y="4649788"/>
          <p14:tracePt t="86085" x="2795588" y="4656138"/>
          <p14:tracePt t="86102" x="2938463" y="4643438"/>
          <p14:tracePt t="86119" x="2997200" y="4643438"/>
          <p14:tracePt t="86135" x="3043238" y="4643438"/>
          <p14:tracePt t="86152" x="3076575" y="4630738"/>
          <p14:tracePt t="86169" x="3101975" y="4618038"/>
          <p14:tracePt t="86185" x="3116263" y="4611688"/>
          <p14:tracePt t="86202" x="3128963" y="4605338"/>
          <p14:tracePt t="86219" x="3128963" y="4597400"/>
          <p14:tracePt t="88782" x="3128963" y="4591050"/>
          <p14:tracePt t="88790" x="3135313" y="4584700"/>
          <p14:tracePt t="88798" x="3148013" y="4578350"/>
          <p14:tracePt t="88806" x="3167063" y="4546600"/>
          <p14:tracePt t="88818" x="3181350" y="4519613"/>
          <p14:tracePt t="88834" x="3187700" y="4467225"/>
          <p14:tracePt t="88851" x="3181350" y="4414838"/>
          <p14:tracePt t="88868" x="3160713" y="4362450"/>
          <p14:tracePt t="88884" x="3122613" y="4318000"/>
          <p14:tracePt t="88901" x="3076575" y="4271963"/>
          <p14:tracePt t="88918" x="2997200" y="4225925"/>
          <p14:tracePt t="88934" x="2938463" y="4213225"/>
          <p14:tracePt t="88951" x="2867025" y="4198938"/>
          <p14:tracePt t="88967" x="2801938" y="4186238"/>
          <p14:tracePt t="88984" x="2724150" y="4186238"/>
          <p14:tracePt t="89001" x="2632075" y="4186238"/>
          <p14:tracePt t="89017" x="2540000" y="4186238"/>
          <p14:tracePt t="89034" x="2443163" y="4179888"/>
          <p14:tracePt t="89051" x="2319338" y="4179888"/>
          <p14:tracePt t="89067" x="2193925" y="4179888"/>
          <p14:tracePt t="89084" x="2076450" y="4179888"/>
          <p14:tracePt t="89101" x="1952625" y="4179888"/>
          <p14:tracePt t="89117" x="1803400" y="4179888"/>
          <p14:tracePt t="89134" x="1724025" y="4179888"/>
          <p14:tracePt t="89151" x="1671638" y="4179888"/>
          <p14:tracePt t="89167" x="1612900" y="4192588"/>
          <p14:tracePt t="89184" x="1581150" y="4206875"/>
          <p14:tracePt t="89201" x="1541463" y="4225925"/>
          <p14:tracePt t="89217" x="1501775" y="4259263"/>
          <p14:tracePt t="89234" x="1470025" y="4291013"/>
          <p14:tracePt t="89251" x="1436688" y="4318000"/>
          <p14:tracePt t="89267" x="1423988" y="4356100"/>
          <p14:tracePt t="89284" x="1417638" y="4383088"/>
          <p14:tracePt t="89301" x="1411288" y="4414838"/>
          <p14:tracePt t="89317" x="1404938" y="4460875"/>
          <p14:tracePt t="89334" x="1430338" y="4525963"/>
          <p14:tracePt t="89351" x="1455738" y="4572000"/>
          <p14:tracePt t="89367" x="1476375" y="4611688"/>
          <p14:tracePt t="89384" x="1547813" y="4664075"/>
          <p14:tracePt t="89401" x="1606550" y="4695825"/>
          <p14:tracePt t="89417" x="1711325" y="4729163"/>
          <p14:tracePt t="89434" x="1822450" y="4748213"/>
          <p14:tracePt t="89451" x="1939925" y="4754563"/>
          <p14:tracePt t="89467" x="2103438" y="4754563"/>
          <p14:tracePt t="89484" x="2266950" y="4754563"/>
          <p14:tracePt t="89501" x="2449513" y="4754563"/>
          <p14:tracePt t="89517" x="2598738" y="4754563"/>
          <p14:tracePt t="89534" x="2827338" y="4754563"/>
          <p14:tracePt t="89551" x="2971800" y="4754563"/>
          <p14:tracePt t="89567" x="3089275" y="4754563"/>
          <p14:tracePt t="89584" x="3194050" y="4754563"/>
          <p14:tracePt t="89600" x="3265488" y="4754563"/>
          <p14:tracePt t="89618" x="3292475" y="4754563"/>
          <p14:tracePt t="89634" x="3305175" y="4754563"/>
          <p14:tracePt t="90534" x="3305175" y="4748213"/>
          <p14:tracePt t="90542" x="3305175" y="4741863"/>
          <p14:tracePt t="90550" x="3305175" y="4735513"/>
          <p14:tracePt t="94654" x="3317875" y="4722813"/>
          <p14:tracePt t="94662" x="3330575" y="4716463"/>
          <p14:tracePt t="94670" x="3336925" y="4702175"/>
          <p14:tracePt t="94678" x="3357563" y="4683125"/>
          <p14:tracePt t="94698" x="3370263" y="4670425"/>
          <p14:tracePt t="94699" x="3382963" y="4637088"/>
          <p14:tracePt t="94715" x="3389313" y="4605338"/>
          <p14:tracePt t="94732" x="3389313" y="4578350"/>
          <p14:tracePt t="94748" x="3382963" y="4538663"/>
          <p14:tracePt t="94765" x="3317875" y="4460875"/>
          <p14:tracePt t="94782" x="3259138" y="4389438"/>
          <p14:tracePt t="94799" x="3160713" y="4324350"/>
          <p14:tracePt t="94815" x="3070225" y="4271963"/>
          <p14:tracePt t="94832" x="2965450" y="4232275"/>
          <p14:tracePt t="94848" x="2854325" y="4198938"/>
          <p14:tracePt t="94865" x="2717800" y="4186238"/>
          <p14:tracePt t="94882" x="2613025" y="4167188"/>
          <p14:tracePt t="94899" x="2489200" y="4140200"/>
          <p14:tracePt t="94915" x="2378075" y="4121150"/>
          <p14:tracePt t="94932" x="2266950" y="4095750"/>
          <p14:tracePt t="94948" x="2155825" y="4081463"/>
          <p14:tracePt t="94965" x="1979613" y="4068763"/>
          <p14:tracePt t="94982" x="1862138" y="4062413"/>
          <p14:tracePt t="94999" x="1757363" y="4062413"/>
          <p14:tracePt t="95015" x="1646238" y="4049713"/>
          <p14:tracePt t="95032" x="1516063" y="4049713"/>
          <p14:tracePt t="95048" x="1411288" y="4049713"/>
          <p14:tracePt t="95065" x="1306513" y="4049713"/>
          <p14:tracePt t="95082" x="1201738" y="4056063"/>
          <p14:tracePt t="95098" x="1109663" y="4062413"/>
          <p14:tracePt t="95115" x="1019175" y="4075113"/>
          <p14:tracePt t="95132" x="954088" y="4081463"/>
          <p14:tracePt t="95148" x="889000" y="4108450"/>
          <p14:tracePt t="95165" x="796925" y="4148138"/>
          <p14:tracePt t="95182" x="738188" y="4173538"/>
          <p14:tracePt t="95198" x="692150" y="4192588"/>
          <p14:tracePt t="95215" x="646113" y="4225925"/>
          <p14:tracePt t="95232" x="601663" y="4271963"/>
          <p14:tracePt t="95248" x="574675" y="4303713"/>
          <p14:tracePt t="95265" x="549275" y="4343400"/>
          <p14:tracePt t="95282" x="549275" y="4376738"/>
          <p14:tracePt t="95298" x="549275" y="4414838"/>
          <p14:tracePt t="95315" x="549275" y="4441825"/>
          <p14:tracePt t="95332" x="549275" y="4473575"/>
          <p14:tracePt t="95348" x="561975" y="4494213"/>
          <p14:tracePt t="95365" x="587375" y="4525963"/>
          <p14:tracePt t="95382" x="666750" y="4578350"/>
          <p14:tracePt t="95398" x="738188" y="4618038"/>
          <p14:tracePt t="95415" x="842963" y="4637088"/>
          <p14:tracePt t="95432" x="960438" y="4643438"/>
          <p14:tracePt t="95448" x="1090613" y="4670425"/>
          <p14:tracePt t="95465" x="1214438" y="4676775"/>
          <p14:tracePt t="95482" x="1346200" y="4683125"/>
          <p14:tracePt t="95498" x="1470025" y="4689475"/>
          <p14:tracePt t="95515" x="1587500" y="4689475"/>
          <p14:tracePt t="95531" x="1692275" y="4695825"/>
          <p14:tracePt t="95548" x="1816100" y="4695825"/>
          <p14:tracePt t="95565" x="1939925" y="4695825"/>
          <p14:tracePt t="95581" x="2109788" y="4695825"/>
          <p14:tracePt t="95598" x="2239963" y="4683125"/>
          <p14:tracePt t="95615" x="2409825" y="4676775"/>
          <p14:tracePt t="95631" x="2547938" y="4676775"/>
          <p14:tracePt t="95648" x="2651125" y="4670425"/>
          <p14:tracePt t="95665" x="2743200" y="4670425"/>
          <p14:tracePt t="95681" x="2801938" y="4670425"/>
          <p14:tracePt t="95698" x="2820988" y="4670425"/>
          <p14:tracePt t="97198" x="2835275" y="4656138"/>
          <p14:tracePt t="97207" x="2854325" y="4656138"/>
          <p14:tracePt t="97207" x="2867025" y="4643438"/>
          <p14:tracePt t="97215" x="2900363" y="4618038"/>
          <p14:tracePt t="97231" x="2946400" y="4597400"/>
          <p14:tracePt t="97248" x="2997200" y="4559300"/>
          <p14:tracePt t="97264" x="3030538" y="4532313"/>
          <p14:tracePt t="97281" x="3063875" y="4506913"/>
          <p14:tracePt t="97297" x="3095625" y="4479925"/>
          <p14:tracePt t="97314" x="3135313" y="4435475"/>
          <p14:tracePt t="97331" x="3167063" y="4389438"/>
          <p14:tracePt t="97347" x="3194050" y="4337050"/>
          <p14:tracePt t="97364" x="3200400" y="4291013"/>
          <p14:tracePt t="97381" x="3213100" y="4219575"/>
          <p14:tracePt t="97397" x="3246438" y="4068763"/>
          <p14:tracePt t="97414" x="3246438" y="3951288"/>
          <p14:tracePt t="97431" x="3246438" y="3814763"/>
          <p14:tracePt t="97447" x="3233738" y="3657600"/>
          <p14:tracePt t="97464" x="3219450" y="3481388"/>
          <p14:tracePt t="97481" x="3181350" y="3298825"/>
          <p14:tracePt t="97497" x="3135313" y="3095625"/>
          <p14:tracePt t="97514" x="3070225" y="2894013"/>
          <p14:tracePt t="97531" x="3005138" y="2730500"/>
          <p14:tracePt t="97547" x="2906713" y="2533650"/>
          <p14:tracePt t="97564" x="2827338" y="2384425"/>
          <p14:tracePt t="97581" x="2743200" y="2233613"/>
          <p14:tracePt t="97597" x="2619375" y="2051050"/>
          <p14:tracePt t="97614" x="2527300" y="1952625"/>
          <p14:tracePt t="97631" x="2455863" y="1881188"/>
          <p14:tracePt t="97647" x="2409825" y="1828800"/>
          <p14:tracePt t="97664" x="2378075" y="1816100"/>
          <p14:tracePt t="97681" x="2363788" y="1803400"/>
          <p14:tracePt t="97697" x="2357438" y="1795463"/>
          <p14:tracePt t="97714" x="2351088" y="1789113"/>
          <p14:tracePt t="97731" x="2338388" y="1770063"/>
          <p14:tracePt t="97747" x="2311400" y="1736725"/>
          <p14:tracePt t="97764" x="2298700" y="1692275"/>
          <p14:tracePt t="97781" x="2286000" y="1646238"/>
          <p14:tracePt t="97797" x="2279650" y="1593850"/>
          <p14:tracePt t="97814" x="2266950" y="1566863"/>
          <p14:tracePt t="97831" x="2266950" y="1560513"/>
          <p14:tracePt t="97910" x="2266950" y="1566863"/>
          <p14:tracePt t="97918" x="2279650" y="1581150"/>
          <p14:tracePt t="97926" x="2292350" y="1593850"/>
          <p14:tracePt t="97931" x="2319338" y="1625600"/>
          <p14:tracePt t="97947" x="2363788" y="1671638"/>
          <p14:tracePt t="97964" x="2430463" y="1730375"/>
          <p14:tracePt t="97981" x="2508250" y="1795463"/>
          <p14:tracePt t="97998" x="2566988" y="1854200"/>
          <p14:tracePt t="98014" x="2644775" y="1906588"/>
          <p14:tracePt t="98031" x="2709863" y="1958975"/>
          <p14:tracePt t="98047" x="2768600" y="2017713"/>
          <p14:tracePt t="98064" x="2835275" y="2082800"/>
          <p14:tracePt t="98080" x="2887663" y="2162175"/>
          <p14:tracePt t="98097" x="2925763" y="2266950"/>
          <p14:tracePt t="98114" x="2952750" y="2370138"/>
          <p14:tracePt t="98131" x="2965450" y="2481263"/>
          <p14:tracePt t="98147" x="2971800" y="2579688"/>
          <p14:tracePt t="98164" x="2971800" y="2671763"/>
          <p14:tracePt t="98180" x="2971800" y="2768600"/>
          <p14:tracePt t="98197" x="2971800" y="2887663"/>
          <p14:tracePt t="98214" x="2965450" y="2965450"/>
          <p14:tracePt t="98231" x="2952750" y="3043238"/>
          <p14:tracePt t="98247" x="2938463" y="3135313"/>
          <p14:tracePt t="98264" x="2932113" y="3225800"/>
          <p14:tracePt t="98280" x="2919413" y="3305175"/>
          <p14:tracePt t="98297" x="2919413" y="3403600"/>
          <p14:tracePt t="98314" x="2919413" y="3487738"/>
          <p14:tracePt t="98330" x="2919413" y="3592513"/>
          <p14:tracePt t="98347" x="2938463" y="3697288"/>
          <p14:tracePt t="98364" x="2965450" y="3787775"/>
          <p14:tracePt t="98380" x="3005138" y="3873500"/>
          <p14:tracePt t="98397" x="3055938" y="3970338"/>
          <p14:tracePt t="98414" x="3089275" y="4037013"/>
          <p14:tracePt t="98430" x="3095625" y="4095750"/>
          <p14:tracePt t="98447" x="3101975" y="4160838"/>
          <p14:tracePt t="98464" x="3101975" y="4213225"/>
          <p14:tracePt t="98480" x="3101975" y="4259263"/>
          <p14:tracePt t="98497" x="3101975" y="4303713"/>
          <p14:tracePt t="98514" x="3089275" y="4383088"/>
          <p14:tracePt t="98531" x="3070225" y="4448175"/>
          <p14:tracePt t="98547" x="3055938" y="4513263"/>
          <p14:tracePt t="98564" x="3043238" y="4572000"/>
          <p14:tracePt t="98580" x="3043238" y="4618038"/>
          <p14:tracePt t="98597" x="3036888" y="4664075"/>
          <p14:tracePt t="98614" x="3036888" y="4676775"/>
          <p14:tracePt t="98846" x="3036888" y="4670425"/>
          <p14:tracePt t="98853" x="3036888" y="4664075"/>
          <p14:tracePt t="98861" x="3043238" y="4649788"/>
          <p14:tracePt t="98880" x="3063875" y="4630738"/>
          <p14:tracePt t="98883" x="3101975" y="4572000"/>
          <p14:tracePt t="98897" x="3154363" y="4519613"/>
          <p14:tracePt t="98914" x="3219450" y="4454525"/>
          <p14:tracePt t="98930" x="3305175" y="4368800"/>
          <p14:tracePt t="98947" x="3395663" y="4278313"/>
          <p14:tracePt t="98963" x="3462338" y="4167188"/>
          <p14:tracePt t="98980" x="3513138" y="4056063"/>
          <p14:tracePt t="98997" x="3552825" y="3833813"/>
          <p14:tracePt t="99013" x="3552825" y="3683000"/>
          <p14:tracePt t="99030" x="3552825" y="3521075"/>
          <p14:tracePt t="99047" x="3552825" y="3376613"/>
          <p14:tracePt t="99063" x="3546475" y="3246438"/>
          <p14:tracePt t="99080" x="3521075" y="3101975"/>
          <p14:tracePt t="99097" x="3494088" y="2965450"/>
          <p14:tracePt t="99113" x="3429000" y="2841625"/>
          <p14:tracePt t="99130" x="3370263" y="2709863"/>
          <p14:tracePt t="99147" x="3311525" y="2606675"/>
          <p14:tracePt t="99163" x="3240088" y="2514600"/>
          <p14:tracePt t="99180" x="3167063" y="2422525"/>
          <p14:tracePt t="99197" x="3101975" y="2344738"/>
          <p14:tracePt t="99213" x="3005138" y="2246313"/>
          <p14:tracePt t="99230" x="2919413" y="2174875"/>
          <p14:tracePt t="99247" x="2860675" y="2116138"/>
          <p14:tracePt t="99263" x="2755900" y="2044700"/>
          <p14:tracePt t="99280" x="2651125" y="1985963"/>
          <p14:tracePt t="99297" x="2560638" y="1946275"/>
          <p14:tracePt t="99313" x="2495550" y="1933575"/>
          <p14:tracePt t="99330" x="2455863" y="1933575"/>
          <p14:tracePt t="99347" x="2443163" y="1933575"/>
          <p14:tracePt t="99861" x="2449513" y="1933575"/>
          <p14:tracePt t="99869" x="2449513" y="1939925"/>
          <p14:tracePt t="99873" x="2462213" y="1946275"/>
          <p14:tracePt t="99880" x="2495550" y="1985963"/>
          <p14:tracePt t="99897" x="2560638" y="2057400"/>
          <p14:tracePt t="99913" x="2632075" y="2128838"/>
          <p14:tracePt t="99930" x="2730500" y="2201863"/>
          <p14:tracePt t="99946" x="2820988" y="2286000"/>
          <p14:tracePt t="99963" x="2894013" y="2378075"/>
          <p14:tracePt t="99980" x="2984500" y="2501900"/>
          <p14:tracePt t="99996" x="3070225" y="2644775"/>
          <p14:tracePt t="100013" x="3141663" y="2925763"/>
          <p14:tracePt t="100030" x="3181350" y="3213100"/>
          <p14:tracePt t="100046" x="3187700" y="3573463"/>
          <p14:tracePt t="100063" x="3200400" y="3827463"/>
          <p14:tracePt t="100080" x="3206750" y="3978275"/>
          <p14:tracePt t="100096" x="3194050" y="4095750"/>
          <p14:tracePt t="100113" x="3160713" y="4192588"/>
          <p14:tracePt t="100130" x="3122613" y="4291013"/>
          <p14:tracePt t="100146" x="3082925" y="4395788"/>
          <p14:tracePt t="100163" x="3017838" y="4513263"/>
          <p14:tracePt t="100180" x="2952750" y="4597400"/>
          <p14:tracePt t="100196" x="2879725" y="4676775"/>
          <p14:tracePt t="100213" x="2782888" y="4767263"/>
          <p14:tracePt t="100230" x="2709863" y="4833938"/>
          <p14:tracePt t="100246" x="2690813" y="4852988"/>
          <p14:tracePt t="100263" x="2665413" y="4892675"/>
          <p14:tracePt t="100280" x="2651125" y="4892675"/>
          <p14:tracePt t="100341" x="2651125" y="4884738"/>
          <p14:tracePt t="100357" x="2659063" y="4878388"/>
          <p14:tracePt t="100365" x="2665413" y="4865688"/>
          <p14:tracePt t="100368" x="2671763" y="4865688"/>
          <p14:tracePt t="100380" x="2684463" y="4846638"/>
          <p14:tracePt t="100396" x="2703513" y="4840288"/>
          <p14:tracePt t="100413" x="2717800" y="4813300"/>
          <p14:tracePt t="100430" x="2724150" y="4800600"/>
          <p14:tracePt t="100446" x="2736850" y="4767263"/>
          <p14:tracePt t="100463" x="2776538" y="4708525"/>
          <p14:tracePt t="100480" x="2801938" y="4670425"/>
          <p14:tracePt t="100496" x="2841625" y="4643438"/>
          <p14:tracePt t="100513" x="2867025" y="4637088"/>
          <p14:tracePt t="100529" x="2887663" y="4637088"/>
          <p14:tracePt t="100546" x="2906713" y="4637088"/>
          <p14:tracePt t="100563" x="2946400" y="4637088"/>
          <p14:tracePt t="100580" x="2978150" y="4643438"/>
          <p14:tracePt t="100596" x="3024188" y="4643438"/>
          <p14:tracePt t="100613" x="3122613" y="4624388"/>
          <p14:tracePt t="100630" x="3194050" y="4591050"/>
          <p14:tracePt t="100646" x="3259138" y="4546600"/>
          <p14:tracePt t="100663" x="3317875" y="4500563"/>
          <p14:tracePt t="100679" x="3363913" y="4441825"/>
          <p14:tracePt t="100696" x="3382963" y="4395788"/>
          <p14:tracePt t="100713" x="3389313" y="4343400"/>
          <p14:tracePt t="100730" x="3376613" y="4303713"/>
          <p14:tracePt t="100746" x="3351213" y="4251325"/>
          <p14:tracePt t="100763" x="3298825" y="4186238"/>
          <p14:tracePt t="100779" x="3233738" y="4127500"/>
          <p14:tracePt t="100796" x="3154363" y="4102100"/>
          <p14:tracePt t="100813" x="2997200" y="4056063"/>
          <p14:tracePt t="100829" x="2860675" y="4049713"/>
          <p14:tracePt t="100846" x="2724150" y="4043363"/>
          <p14:tracePt t="100863" x="2592388" y="4022725"/>
          <p14:tracePt t="100879" x="2449513" y="4016375"/>
          <p14:tracePt t="100896" x="2332038" y="4016375"/>
          <p14:tracePt t="100913" x="2187575" y="4010025"/>
          <p14:tracePt t="100929" x="2076450" y="4003675"/>
          <p14:tracePt t="100946" x="1952625" y="4003675"/>
          <p14:tracePt t="100963" x="1862138" y="4003675"/>
          <p14:tracePt t="100979" x="1763713" y="4003675"/>
          <p14:tracePt t="100996" x="1658938" y="4003675"/>
          <p14:tracePt t="101013" x="1547813" y="4003675"/>
          <p14:tracePt t="101029" x="1489075" y="4022725"/>
          <p14:tracePt t="101046" x="1443038" y="4037013"/>
          <p14:tracePt t="101063" x="1390650" y="4068763"/>
          <p14:tracePt t="101079" x="1352550" y="4102100"/>
          <p14:tracePt t="101096" x="1306513" y="4133850"/>
          <p14:tracePt t="101113" x="1273175" y="4173538"/>
          <p14:tracePt t="101129" x="1260475" y="4198938"/>
          <p14:tracePt t="101146" x="1247775" y="4232275"/>
          <p14:tracePt t="101163" x="1247775" y="4251325"/>
          <p14:tracePt t="101179" x="1247775" y="4284663"/>
          <p14:tracePt t="101196" x="1254125" y="4310063"/>
          <p14:tracePt t="101213" x="1273175" y="4343400"/>
          <p14:tracePt t="101213" x="1293813" y="4368800"/>
          <p14:tracePt t="101229" x="1325563" y="4395788"/>
          <p14:tracePt t="101246" x="1377950" y="4435475"/>
          <p14:tracePt t="101263" x="1436688" y="4479925"/>
          <p14:tracePt t="101279" x="1501775" y="4519613"/>
          <p14:tracePt t="101296" x="1566863" y="4552950"/>
          <p14:tracePt t="101313" x="1652588" y="4584700"/>
          <p14:tracePt t="101329" x="1744663" y="4624388"/>
          <p14:tracePt t="101346" x="1822450" y="4649788"/>
          <p14:tracePt t="101363" x="1893888" y="4670425"/>
          <p14:tracePt t="101379" x="1965325" y="4683125"/>
          <p14:tracePt t="101396" x="2044700" y="4683125"/>
          <p14:tracePt t="101412" x="2116138" y="4683125"/>
          <p14:tracePt t="101429" x="2239963" y="4683125"/>
          <p14:tracePt t="101446" x="2319338" y="4683125"/>
          <p14:tracePt t="101463" x="2397125" y="4683125"/>
          <p14:tracePt t="101479" x="2495550" y="4683125"/>
          <p14:tracePt t="101497" x="2592388" y="4689475"/>
          <p14:tracePt t="101513" x="2690813" y="4689475"/>
          <p14:tracePt t="101530" x="2789238" y="4695825"/>
          <p14:tracePt t="101547" x="2873375" y="4695825"/>
          <p14:tracePt t="101563" x="2952750" y="4695825"/>
          <p14:tracePt t="101580" x="2990850" y="4695825"/>
          <p14:tracePt t="101597" x="3024188" y="4695825"/>
          <p14:tracePt t="102862" x="3030538" y="4695825"/>
          <p14:tracePt t="102870" x="3043238" y="4695825"/>
          <p14:tracePt t="102875" x="3055938" y="4695825"/>
          <p14:tracePt t="102881" x="3082925" y="4689475"/>
          <p14:tracePt t="102896" x="3116263" y="4689475"/>
          <p14:tracePt t="102913" x="3154363" y="4683125"/>
          <p14:tracePt t="102930" x="3206750" y="4664075"/>
          <p14:tracePt t="102946" x="3233738" y="4643438"/>
          <p14:tracePt t="102963" x="3252788" y="4618038"/>
          <p14:tracePt t="102980" x="3252788" y="4597400"/>
          <p14:tracePt t="102996" x="3246438" y="4559300"/>
          <p14:tracePt t="103013" x="3206750" y="4519613"/>
          <p14:tracePt t="103030" x="3122613" y="4454525"/>
          <p14:tracePt t="103046" x="3024188" y="4408488"/>
          <p14:tracePt t="103063" x="2938463" y="4362450"/>
          <p14:tracePt t="103080" x="2820988" y="4324350"/>
          <p14:tracePt t="103096" x="2717800" y="4291013"/>
          <p14:tracePt t="103113" x="2606675" y="4265613"/>
          <p14:tracePt t="103129" x="2481263" y="4238625"/>
          <p14:tracePt t="103146" x="2357438" y="4213225"/>
          <p14:tracePt t="103163" x="2246313" y="4173538"/>
          <p14:tracePt t="103180" x="2141538" y="4148138"/>
          <p14:tracePt t="103196" x="2017713" y="4127500"/>
          <p14:tracePt t="103213" x="1927225" y="4114800"/>
          <p14:tracePt t="103229" x="1816100" y="4102100"/>
          <p14:tracePt t="103246" x="1652588" y="4102100"/>
          <p14:tracePt t="103263" x="1547813" y="4108450"/>
          <p14:tracePt t="103280" x="1443038" y="4140200"/>
          <p14:tracePt t="103296" x="1371600" y="4173538"/>
          <p14:tracePt t="103313" x="1300163" y="4213225"/>
          <p14:tracePt t="103329" x="1247775" y="4265613"/>
          <p14:tracePt t="103346" x="1195388" y="4318000"/>
          <p14:tracePt t="103363" x="1168400" y="4368800"/>
          <p14:tracePt t="103379" x="1168400" y="4454525"/>
          <p14:tracePt t="103396" x="1168400" y="4519613"/>
          <p14:tracePt t="103413" x="1220788" y="4605338"/>
          <p14:tracePt t="103429" x="1287463" y="4676775"/>
          <p14:tracePt t="103446" x="1449388" y="4767263"/>
          <p14:tracePt t="103463" x="1574800" y="4819650"/>
          <p14:tracePt t="103479" x="1744663" y="4840288"/>
          <p14:tracePt t="103496" x="1927225" y="4840288"/>
          <p14:tracePt t="103513" x="2103438" y="4840288"/>
          <p14:tracePt t="103529" x="2286000" y="4840288"/>
          <p14:tracePt t="103546" x="2462213" y="4826000"/>
          <p14:tracePt t="103563" x="2619375" y="4819650"/>
          <p14:tracePt t="103579" x="2743200" y="4819650"/>
          <p14:tracePt t="103596" x="2808288" y="4819650"/>
          <p14:tracePt t="103613" x="2854325" y="4819650"/>
          <p14:tracePt t="103629" x="2867025" y="4819650"/>
          <p14:tracePt t="104262" x="2873375" y="4806950"/>
          <p14:tracePt t="104270" x="2887663" y="4800600"/>
          <p14:tracePt t="104278" x="2887663" y="4794250"/>
          <p14:tracePt t="104286" x="2913063" y="4748213"/>
          <p14:tracePt t="104296" x="2932113" y="4695825"/>
          <p14:tracePt t="104312" x="2952750" y="4630738"/>
          <p14:tracePt t="104329" x="2965450" y="4538663"/>
          <p14:tracePt t="104346" x="2971800" y="4427538"/>
          <p14:tracePt t="104362" x="2971800" y="4278313"/>
          <p14:tracePt t="104379" x="2959100" y="4140200"/>
          <p14:tracePt t="104396" x="2959100" y="3978275"/>
          <p14:tracePt t="104412" x="2952750" y="3821113"/>
          <p14:tracePt t="104429" x="2938463" y="3644900"/>
          <p14:tracePt t="104446" x="2900363" y="3416300"/>
          <p14:tracePt t="104462" x="2847975" y="3259138"/>
          <p14:tracePt t="104479" x="2782888" y="3135313"/>
          <p14:tracePt t="104496" x="2709863" y="2997200"/>
          <p14:tracePt t="104512" x="2651125" y="2879725"/>
          <p14:tracePt t="104529" x="2586038" y="2795588"/>
          <p14:tracePt t="104546" x="2540000" y="2697163"/>
          <p14:tracePt t="104562" x="2449513" y="2619375"/>
          <p14:tracePt t="104579" x="2363788" y="2508250"/>
          <p14:tracePt t="104596" x="2292350" y="2422525"/>
          <p14:tracePt t="104613" x="2227263" y="2344738"/>
          <p14:tracePt t="104629" x="2149475" y="2260600"/>
          <p14:tracePt t="104646" x="2044700" y="2162175"/>
          <p14:tracePt t="104662" x="2005013" y="2109788"/>
          <p14:tracePt t="104679" x="1979613" y="2076450"/>
          <p14:tracePt t="104696" x="1958975" y="2057400"/>
          <p14:tracePt t="104712" x="1946275" y="2024063"/>
          <p14:tracePt t="104729" x="1933575" y="2005013"/>
          <p14:tracePt t="104745" x="1927225" y="1998663"/>
          <p14:tracePt t="104762" x="1927225" y="1985963"/>
          <p14:tracePt t="105078" x="1927225" y="2005013"/>
          <p14:tracePt t="105086" x="1939925" y="2011363"/>
          <p14:tracePt t="105088" x="1958975" y="2038350"/>
          <p14:tracePt t="105095" x="1985963" y="2057400"/>
          <p14:tracePt t="105112" x="2038350" y="2097088"/>
          <p14:tracePt t="105129" x="2076450" y="2116138"/>
          <p14:tracePt t="105145" x="2149475" y="2116138"/>
          <p14:tracePt t="105162" x="2246313" y="2116138"/>
          <p14:tracePt t="105179" x="2378075" y="2116138"/>
          <p14:tracePt t="105195" x="2514600" y="2082800"/>
          <p14:tracePt t="105212" x="2659063" y="2051050"/>
          <p14:tracePt t="105229" x="2762250" y="1992313"/>
          <p14:tracePt t="105245" x="2820988" y="1939925"/>
          <p14:tracePt t="105245" x="2827338" y="1920875"/>
          <p14:tracePt t="105262" x="2827338" y="1881188"/>
          <p14:tracePt t="105279" x="2801938" y="1835150"/>
          <p14:tracePt t="105295" x="2730500" y="1763713"/>
          <p14:tracePt t="105312" x="2619375" y="1684338"/>
          <p14:tracePt t="105329" x="2474913" y="1639888"/>
          <p14:tracePt t="105345" x="2305050" y="1625600"/>
          <p14:tracePt t="105362" x="2135188" y="1625600"/>
          <p14:tracePt t="105379" x="1973263" y="1633538"/>
          <p14:tracePt t="105395" x="1803400" y="1665288"/>
          <p14:tracePt t="105412" x="1612900" y="1744663"/>
          <p14:tracePt t="105429" x="1443038" y="1854200"/>
          <p14:tracePt t="105445" x="1346200" y="1946275"/>
          <p14:tracePt t="105462" x="1254125" y="2063750"/>
          <p14:tracePt t="105479" x="1241425" y="2135188"/>
          <p14:tracePt t="105495" x="1241425" y="2214563"/>
          <p14:tracePt t="105512" x="1279525" y="2286000"/>
          <p14:tracePt t="105529" x="1358900" y="2338388"/>
          <p14:tracePt t="105545" x="1455738" y="2390775"/>
          <p14:tracePt t="105562" x="1606550" y="2403475"/>
          <p14:tracePt t="105578" x="1776413" y="2416175"/>
          <p14:tracePt t="105595" x="1939925" y="2416175"/>
          <p14:tracePt t="105612" x="2082800" y="2422525"/>
          <p14:tracePt t="105629" x="2174875" y="2422525"/>
          <p14:tracePt t="105645" x="2227263" y="2416175"/>
          <p14:tracePt t="105662" x="2239963" y="2397125"/>
          <p14:tracePt t="105679" x="2233613" y="2384425"/>
          <p14:tracePt t="105695" x="2214563" y="2351088"/>
          <p14:tracePt t="105712" x="2155825" y="2286000"/>
          <p14:tracePt t="105728" x="2090738" y="2227263"/>
          <p14:tracePt t="105745" x="2038350" y="2201863"/>
          <p14:tracePt t="105762" x="1998663" y="2187575"/>
          <p14:tracePt t="105778" x="1958975" y="2187575"/>
          <p14:tracePt t="105795" x="1920875" y="2187575"/>
          <p14:tracePt t="105812" x="1881188" y="2214563"/>
          <p14:tracePt t="105828" x="1828800" y="2266950"/>
          <p14:tracePt t="105845" x="1776413" y="2338388"/>
          <p14:tracePt t="105862" x="1744663" y="2430463"/>
          <p14:tracePt t="105878" x="1736725" y="2495550"/>
          <p14:tracePt t="105895" x="1751013" y="2547938"/>
          <p14:tracePt t="105912" x="1776413" y="2573338"/>
          <p14:tracePt t="105928" x="1847850" y="2586038"/>
          <p14:tracePt t="105945" x="1920875" y="2586038"/>
          <p14:tracePt t="105962" x="1965325" y="2586038"/>
          <p14:tracePt t="105978" x="2011363" y="2573338"/>
          <p14:tracePt t="105995" x="2032000" y="2560638"/>
          <p14:tracePt t="106012" x="2044700" y="2547938"/>
          <p14:tracePt t="106028" x="2051050" y="2547938"/>
          <p14:tracePt t="107960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154613"/>
          </a:xfrm>
        </p:spPr>
        <p:txBody>
          <a:bodyPr/>
          <a:lstStyle/>
          <a:p>
            <a:r>
              <a:rPr lang="en-US" dirty="0" smtClean="0"/>
              <a:t>In this example, must use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if/else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if/else</a:t>
            </a:r>
            <a:r>
              <a:rPr lang="en-US" dirty="0" smtClean="0"/>
              <a:t> sequence, not just multiple independent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</a:t>
            </a:r>
            <a:r>
              <a:rPr lang="en-US" dirty="0" smtClean="0"/>
              <a:t> statements</a:t>
            </a:r>
          </a:p>
          <a:p>
            <a:r>
              <a:rPr lang="en-US" dirty="0" smtClean="0"/>
              <a:t>Error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8.0) // Didn't use else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"Most structures fall”;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7.0)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"Many buildings destroyed”;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6.0)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description = "Many buildings considerably damaged, some collapse”;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richter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4.5)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description  = "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Damage to poorly constructed buildings”;</a:t>
            </a:r>
          </a:p>
          <a:p>
            <a:pPr lvl="1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/>
              <a:t>The alternatives are no longer exclusive.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55"/>
    </mc:Choice>
    <mc:Fallback xmlns="">
      <p:transition spd="slow" advTm="56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605" x="1117600" y="2181225"/>
          <p14:tracePt t="5784" x="1117600" y="2187575"/>
          <p14:tracePt t="5792" x="1109663" y="2201863"/>
          <p14:tracePt t="5803" x="1109663" y="2208213"/>
          <p14:tracePt t="5803" x="1109663" y="2227263"/>
          <p14:tracePt t="5820" x="1109663" y="2260600"/>
          <p14:tracePt t="5836" x="1109663" y="2292350"/>
          <p14:tracePt t="5853" x="1103313" y="2325688"/>
          <p14:tracePt t="5870" x="1096963" y="2357438"/>
          <p14:tracePt t="5886" x="1090613" y="2390775"/>
          <p14:tracePt t="5903" x="1071563" y="2422525"/>
          <p14:tracePt t="5920" x="1058863" y="2449513"/>
          <p14:tracePt t="5936" x="1038225" y="2468563"/>
          <p14:tracePt t="5953" x="1019175" y="2468563"/>
          <p14:tracePt t="5970" x="1012825" y="2474913"/>
          <p14:tracePt t="5986" x="998538" y="2474913"/>
          <p14:tracePt t="6003" x="973138" y="2474913"/>
          <p14:tracePt t="6020" x="960438" y="2474913"/>
          <p14:tracePt t="6036" x="933450" y="2468563"/>
          <p14:tracePt t="6053" x="895350" y="2468563"/>
          <p14:tracePt t="6070" x="881063" y="2468563"/>
          <p14:tracePt t="6086" x="868363" y="2468563"/>
          <p14:tracePt t="6568" x="868363" y="2474913"/>
          <p14:tracePt t="6576" x="868363" y="2489200"/>
          <p14:tracePt t="6584" x="868363" y="2508250"/>
          <p14:tracePt t="6603" x="874713" y="2547938"/>
          <p14:tracePt t="6603" x="874713" y="2586038"/>
          <p14:tracePt t="6619" x="874713" y="2613025"/>
          <p14:tracePt t="6636" x="874713" y="2665413"/>
          <p14:tracePt t="6653" x="874713" y="2703513"/>
          <p14:tracePt t="6669" x="868363" y="2743200"/>
          <p14:tracePt t="6686" x="874713" y="2768600"/>
          <p14:tracePt t="6703" x="895350" y="2789238"/>
          <p14:tracePt t="6719" x="939800" y="2841625"/>
          <p14:tracePt t="6736" x="966788" y="2867025"/>
          <p14:tracePt t="6753" x="966788" y="2887663"/>
          <p14:tracePt t="6769" x="973138" y="2913063"/>
          <p14:tracePt t="6786" x="973138" y="2932113"/>
          <p14:tracePt t="6803" x="960438" y="2965450"/>
          <p14:tracePt t="6819" x="939800" y="2997200"/>
          <p14:tracePt t="6836" x="901700" y="3036888"/>
          <p14:tracePt t="6853" x="855663" y="3076575"/>
          <p14:tracePt t="6870" x="822325" y="3122613"/>
          <p14:tracePt t="6886" x="809625" y="3141663"/>
          <p14:tracePt t="6903" x="803275" y="3160713"/>
          <p14:tracePt t="6919" x="796925" y="3200400"/>
          <p14:tracePt t="6936" x="803275" y="3233738"/>
          <p14:tracePt t="6953" x="809625" y="3259138"/>
          <p14:tracePt t="6969" x="809625" y="3278188"/>
          <p14:tracePt t="6986" x="815975" y="3292475"/>
          <p14:tracePt t="7002" x="822325" y="3317875"/>
          <p14:tracePt t="7019" x="822325" y="3357563"/>
          <p14:tracePt t="7036" x="822325" y="3382963"/>
          <p14:tracePt t="7053" x="815975" y="3409950"/>
          <p14:tracePt t="7069" x="809625" y="3441700"/>
          <p14:tracePt t="7086" x="809625" y="3494088"/>
          <p14:tracePt t="7102" x="830263" y="3540125"/>
          <p14:tracePt t="7119" x="874713" y="3617913"/>
          <p14:tracePt t="7136" x="908050" y="3670300"/>
          <p14:tracePt t="7153" x="933450" y="3722688"/>
          <p14:tracePt t="7169" x="960438" y="3762375"/>
          <p14:tracePt t="7186" x="960438" y="3794125"/>
          <p14:tracePt t="7202" x="960438" y="3827463"/>
          <p14:tracePt t="7219" x="947738" y="3852863"/>
          <p14:tracePt t="7236" x="939800" y="3892550"/>
          <p14:tracePt t="7252" x="927100" y="3932238"/>
          <p14:tracePt t="7270" x="901700" y="3984625"/>
          <p14:tracePt t="7287" x="889000" y="4022725"/>
          <p14:tracePt t="7303" x="881063" y="4068763"/>
          <p14:tracePt t="7320" x="881063" y="4127500"/>
          <p14:tracePt t="7337" x="889000" y="4167188"/>
          <p14:tracePt t="7353" x="914400" y="4219575"/>
          <p14:tracePt t="7370" x="954088" y="4278313"/>
          <p14:tracePt t="7387" x="979488" y="4330700"/>
          <p14:tracePt t="7403" x="998538" y="4383088"/>
          <p14:tracePt t="7420" x="1006475" y="4421188"/>
          <p14:tracePt t="7437" x="1012825" y="4460875"/>
          <p14:tracePt t="7454" x="1012825" y="4500563"/>
          <p14:tracePt t="7471" x="1012825" y="4538663"/>
          <p14:tracePt t="7488" x="1012825" y="4584700"/>
          <p14:tracePt t="7503" x="1012825" y="4624388"/>
          <p14:tracePt t="7520" x="1012825" y="4664075"/>
          <p14:tracePt t="8087" x="1012825" y="4656138"/>
          <p14:tracePt t="8095" x="1012825" y="4649788"/>
          <p14:tracePt t="8103" x="1019175" y="4649788"/>
          <p14:tracePt t="8119" x="1019175" y="4643438"/>
          <p14:tracePt t="8136" x="1025525" y="4630738"/>
          <p14:tracePt t="8152" x="1038225" y="4618038"/>
          <p14:tracePt t="8169" x="1044575" y="4605338"/>
          <p14:tracePt t="8185" x="1044575" y="4591050"/>
          <p14:tracePt t="8202" x="1050925" y="4565650"/>
          <p14:tracePt t="8219" x="1065213" y="4538663"/>
          <p14:tracePt t="8235" x="1071563" y="4513263"/>
          <p14:tracePt t="8252" x="1084263" y="4487863"/>
          <p14:tracePt t="8269" x="1084263" y="4454525"/>
          <p14:tracePt t="8285" x="1090613" y="4414838"/>
          <p14:tracePt t="8302" x="1096963" y="4376738"/>
          <p14:tracePt t="8319" x="1096963" y="4324350"/>
          <p14:tracePt t="8335" x="1096963" y="4251325"/>
          <p14:tracePt t="8352" x="1096963" y="4198938"/>
          <p14:tracePt t="8369" x="1096963" y="4148138"/>
          <p14:tracePt t="8385" x="1096963" y="4089400"/>
          <p14:tracePt t="8402" x="1096963" y="4030663"/>
          <p14:tracePt t="8419" x="1096963" y="3970338"/>
          <p14:tracePt t="8435" x="1096963" y="3911600"/>
          <p14:tracePt t="8452" x="1096963" y="3852863"/>
          <p14:tracePt t="8469" x="1096963" y="3794125"/>
          <p14:tracePt t="8485" x="1090613" y="3709988"/>
          <p14:tracePt t="8502" x="1090613" y="3624263"/>
          <p14:tracePt t="8519" x="1071563" y="3533775"/>
          <p14:tracePt t="8535" x="1038225" y="3416300"/>
          <p14:tracePt t="8552" x="1006475" y="3330575"/>
          <p14:tracePt t="8569" x="960438" y="3252788"/>
          <p14:tracePt t="8585" x="895350" y="3148013"/>
          <p14:tracePt t="8602" x="822325" y="3070225"/>
          <p14:tracePt t="8619" x="750888" y="2984500"/>
          <p14:tracePt t="8635" x="685800" y="2919413"/>
          <p14:tracePt t="8652" x="620713" y="2847975"/>
          <p14:tracePt t="8669" x="568325" y="2776538"/>
          <p14:tracePt t="8685" x="503238" y="2724150"/>
          <p14:tracePt t="8702" x="450850" y="2644775"/>
          <p14:tracePt t="8718" x="392113" y="2579688"/>
          <p14:tracePt t="8735" x="333375" y="2481263"/>
          <p14:tracePt t="8752" x="274638" y="2422525"/>
          <p14:tracePt t="8769" x="234950" y="2378075"/>
          <p14:tracePt t="8785" x="215900" y="2344738"/>
          <p14:tracePt t="8802" x="203200" y="2319338"/>
          <p14:tracePt t="8818" x="195263" y="2305050"/>
          <p14:tracePt t="8835" x="195263" y="2298700"/>
          <p14:tracePt t="11496" x="203200" y="2292350"/>
          <p14:tracePt t="11507" x="215900" y="2286000"/>
          <p14:tracePt t="11507" x="234950" y="2273300"/>
          <p14:tracePt t="11519" x="306388" y="2239963"/>
          <p14:tracePt t="11535" x="398463" y="2214563"/>
          <p14:tracePt t="11552" x="593725" y="2162175"/>
          <p14:tracePt t="11569" x="725488" y="2141538"/>
          <p14:tracePt t="11585" x="874713" y="2135188"/>
          <p14:tracePt t="11602" x="1019175" y="2122488"/>
          <p14:tracePt t="11618" x="1214438" y="2122488"/>
          <p14:tracePt t="11635" x="1436688" y="2122488"/>
          <p14:tracePt t="11652" x="1776413" y="2122488"/>
          <p14:tracePt t="11669" x="2135188" y="2122488"/>
          <p14:tracePt t="11686" x="2508250" y="2122488"/>
          <p14:tracePt t="11702" x="2900363" y="2122488"/>
          <p14:tracePt t="11719" x="3271838" y="2122488"/>
          <p14:tracePt t="11735" x="3611563" y="2122488"/>
          <p14:tracePt t="11752" x="4030663" y="2103438"/>
          <p14:tracePt t="11768" x="4303713" y="2097088"/>
          <p14:tracePt t="11785" x="4525963" y="2097088"/>
          <p14:tracePt t="11802" x="4787900" y="2076450"/>
          <p14:tracePt t="11818" x="5081588" y="2063750"/>
          <p14:tracePt t="11835" x="5362575" y="2044700"/>
          <p14:tracePt t="11852" x="5754688" y="2032000"/>
          <p14:tracePt t="11868" x="6146800" y="2032000"/>
          <p14:tracePt t="11885" x="6518275" y="2032000"/>
          <p14:tracePt t="11902" x="6858000" y="2032000"/>
          <p14:tracePt t="11918" x="7145338" y="2024063"/>
          <p14:tracePt t="11935" x="7334250" y="2024063"/>
          <p14:tracePt t="11952" x="7577138" y="2024063"/>
          <p14:tracePt t="11968" x="7661275" y="2024063"/>
          <p14:tracePt t="11985" x="7688263" y="2024063"/>
          <p14:tracePt t="12264" x="7694613" y="2032000"/>
          <p14:tracePt t="12280" x="7694613" y="2044700"/>
          <p14:tracePt t="12291" x="7694613" y="2057400"/>
          <p14:tracePt t="12296" x="7688263" y="2070100"/>
          <p14:tracePt t="12302" x="7642225" y="2103438"/>
          <p14:tracePt t="12318" x="7583488" y="2103438"/>
          <p14:tracePt t="12335" x="7524750" y="2090738"/>
          <p14:tracePt t="12351" x="7518400" y="2082800"/>
          <p14:tracePt t="12672" x="7510463" y="2090738"/>
          <p14:tracePt t="12680" x="7510463" y="2097088"/>
          <p14:tracePt t="12688" x="7504113" y="2109788"/>
          <p14:tracePt t="12701" x="7485063" y="2122488"/>
          <p14:tracePt t="12702" x="7459663" y="2109788"/>
          <p14:tracePt t="12718" x="7451725" y="2103438"/>
          <p14:tracePt t="12735" x="7445375" y="2103438"/>
          <p14:tracePt t="12792" x="7439025" y="2103438"/>
          <p14:tracePt t="14336" x="7432675" y="2103438"/>
          <p14:tracePt t="14344" x="7432675" y="2109788"/>
          <p14:tracePt t="14352" x="7419975" y="2109788"/>
          <p14:tracePt t="14352" x="7399338" y="2122488"/>
          <p14:tracePt t="14367" x="7308850" y="2162175"/>
          <p14:tracePt t="14384" x="7243763" y="2187575"/>
          <p14:tracePt t="14401" x="7158038" y="2227263"/>
          <p14:tracePt t="14417" x="7046913" y="2279650"/>
          <p14:tracePt t="14434" x="6935788" y="2332038"/>
          <p14:tracePt t="14451" x="6838950" y="2390775"/>
          <p14:tracePt t="14467" x="6746875" y="2443163"/>
          <p14:tracePt t="14484" x="6616700" y="2514600"/>
          <p14:tracePt t="14501" x="6511925" y="2566988"/>
          <p14:tracePt t="14517" x="6400800" y="2638425"/>
          <p14:tracePt t="14534" x="6323013" y="2709863"/>
          <p14:tracePt t="14551" x="6237288" y="2795588"/>
          <p14:tracePt t="14567" x="6205538" y="2854325"/>
          <p14:tracePt t="14567" x="6191250" y="2873375"/>
          <p14:tracePt t="14584" x="6165850" y="2913063"/>
          <p14:tracePt t="14600" x="6146800" y="2932113"/>
          <p14:tracePt t="14617" x="6138863" y="2932113"/>
          <p14:tracePt t="14712" x="6132513" y="2919413"/>
          <p14:tracePt t="14720" x="6126163" y="2913063"/>
          <p14:tracePt t="14728" x="6107113" y="2887663"/>
          <p14:tracePt t="14736" x="6073775" y="2867025"/>
          <p14:tracePt t="14751" x="6027738" y="2854325"/>
          <p14:tracePt t="14767" x="5956300" y="2841625"/>
          <p14:tracePt t="14784" x="5813425" y="2827338"/>
          <p14:tracePt t="14800" x="5689600" y="2827338"/>
          <p14:tracePt t="14817" x="5557838" y="2847975"/>
          <p14:tracePt t="14834" x="5434013" y="2867025"/>
          <p14:tracePt t="14850" x="5303838" y="2925763"/>
          <p14:tracePt t="14867" x="5211763" y="2984500"/>
          <p14:tracePt t="14884" x="5087938" y="3055938"/>
          <p14:tracePt t="14901" x="5010150" y="3101975"/>
          <p14:tracePt t="14917" x="4924425" y="3122613"/>
          <p14:tracePt t="14934" x="4859338" y="3135313"/>
          <p14:tracePt t="14950" x="4806950" y="3148013"/>
          <p14:tracePt t="14967" x="4767263" y="3148013"/>
          <p14:tracePt t="14984" x="4683125" y="3135313"/>
          <p14:tracePt t="15000" x="4618038" y="3108325"/>
          <p14:tracePt t="15017" x="4513263" y="3070225"/>
          <p14:tracePt t="15034" x="4389438" y="3017838"/>
          <p14:tracePt t="15051" x="4278313" y="2990850"/>
          <p14:tracePt t="15067" x="4167188" y="2984500"/>
          <p14:tracePt t="15084" x="4062413" y="2984500"/>
          <p14:tracePt t="15100" x="3957638" y="2984500"/>
          <p14:tracePt t="15117" x="3840163" y="2984500"/>
          <p14:tracePt t="15134" x="3749675" y="2984500"/>
          <p14:tracePt t="15150" x="3644900" y="2997200"/>
          <p14:tracePt t="15167" x="3552825" y="3005138"/>
          <p14:tracePt t="15184" x="3403600" y="3005138"/>
          <p14:tracePt t="15200" x="3298825" y="3005138"/>
          <p14:tracePt t="15217" x="3200400" y="3005138"/>
          <p14:tracePt t="15234" x="3128963" y="2984500"/>
          <p14:tracePt t="15250" x="3017838" y="2959100"/>
          <p14:tracePt t="15267" x="2932113" y="2925763"/>
          <p14:tracePt t="15284" x="2854325" y="2860675"/>
          <p14:tracePt t="15300" x="2776538" y="2808288"/>
          <p14:tracePt t="15317" x="2703513" y="2762250"/>
          <p14:tracePt t="15333" x="2632075" y="2703513"/>
          <p14:tracePt t="15350" x="2586038" y="2644775"/>
          <p14:tracePt t="15367" x="2527300" y="2598738"/>
          <p14:tracePt t="15384" x="2474913" y="2547938"/>
          <p14:tracePt t="15400" x="2455863" y="2520950"/>
          <p14:tracePt t="15417" x="2430463" y="2508250"/>
          <p14:tracePt t="15433" x="2403475" y="2489200"/>
          <p14:tracePt t="15450" x="2390775" y="2474913"/>
          <p14:tracePt t="15467" x="2378075" y="2468563"/>
          <p14:tracePt t="15484" x="2370138" y="2462213"/>
          <p14:tracePt t="15500" x="2370138" y="2455863"/>
          <p14:tracePt t="15517" x="2363788" y="2449513"/>
          <p14:tracePt t="15552" x="2363788" y="2443163"/>
          <p14:tracePt t="16624" x="2370138" y="2443163"/>
          <p14:tracePt t="16640" x="2384425" y="2443163"/>
          <p14:tracePt t="16648" x="2397125" y="2443163"/>
          <p14:tracePt t="16651" x="2430463" y="2443163"/>
          <p14:tracePt t="16666" x="2455863" y="2455863"/>
          <p14:tracePt t="16683" x="2481263" y="2468563"/>
          <p14:tracePt t="16701" x="2508250" y="2474913"/>
          <p14:tracePt t="16717" x="2533650" y="2481263"/>
          <p14:tracePt t="16734" x="2540000" y="2481263"/>
          <p14:tracePt t="17864" x="2554288" y="2481263"/>
          <p14:tracePt t="17872" x="2573338" y="2481263"/>
          <p14:tracePt t="17876" x="2579688" y="2489200"/>
          <p14:tracePt t="17883" x="2606675" y="2495550"/>
          <p14:tracePt t="17899" x="2638425" y="2495550"/>
          <p14:tracePt t="17916" x="2665413" y="2495550"/>
          <p14:tracePt t="17933" x="2697163" y="2501900"/>
          <p14:tracePt t="17949" x="2724150" y="2501900"/>
          <p14:tracePt t="17966" x="2749550" y="2508250"/>
          <p14:tracePt t="17983" x="2755900" y="2514600"/>
          <p14:tracePt t="18072" x="2749550" y="2520950"/>
          <p14:tracePt t="18081" x="2743200" y="2520950"/>
          <p14:tracePt t="18088" x="2743200" y="2527300"/>
          <p14:tracePt t="18096" x="2736850" y="2533650"/>
          <p14:tracePt t="18102" x="2736850" y="2540000"/>
          <p14:tracePt t="18116" x="2724150" y="2554288"/>
          <p14:tracePt t="18132" x="2724150" y="2560638"/>
          <p14:tracePt t="18149" x="2703513" y="2573338"/>
          <p14:tracePt t="18166" x="2678113" y="2586038"/>
          <p14:tracePt t="18183" x="2644775" y="2613025"/>
          <p14:tracePt t="18199" x="2606675" y="2632075"/>
          <p14:tracePt t="18199" x="2586038" y="2644775"/>
          <p14:tracePt t="18216" x="2560638" y="2659063"/>
          <p14:tracePt t="18232" x="2533650" y="2684463"/>
          <p14:tracePt t="18249" x="2508250" y="2709863"/>
          <p14:tracePt t="18266" x="2489200" y="2724150"/>
          <p14:tracePt t="18282" x="2474913" y="2743200"/>
          <p14:tracePt t="18299" x="2462213" y="2755900"/>
          <p14:tracePt t="18316" x="2455863" y="2755900"/>
          <p14:tracePt t="18332" x="2455863" y="2762250"/>
          <p14:tracePt t="18376" x="2462213" y="2762250"/>
          <p14:tracePt t="18392" x="2462213" y="2768600"/>
          <p14:tracePt t="18400" x="2468563" y="2768600"/>
          <p14:tracePt t="18404" x="2474913" y="2776538"/>
          <p14:tracePt t="18416" x="2508250" y="2789238"/>
          <p14:tracePt t="18432" x="2533650" y="2801938"/>
          <p14:tracePt t="18449" x="2586038" y="2820988"/>
          <p14:tracePt t="18466" x="2632075" y="2841625"/>
          <p14:tracePt t="18482" x="2709863" y="2867025"/>
          <p14:tracePt t="18499" x="2801938" y="2887663"/>
          <p14:tracePt t="18516" x="2919413" y="2925763"/>
          <p14:tracePt t="18532" x="3049588" y="2946400"/>
          <p14:tracePt t="18549" x="3200400" y="2965450"/>
          <p14:tracePt t="18566" x="3317875" y="2990850"/>
          <p14:tracePt t="18582" x="3416300" y="3017838"/>
          <p14:tracePt t="18599" x="3481388" y="3024188"/>
          <p14:tracePt t="18599" x="3500438" y="3036888"/>
          <p14:tracePt t="18616" x="3527425" y="3036888"/>
          <p14:tracePt t="20208" x="3513138" y="3043238"/>
          <p14:tracePt t="20216" x="3506788" y="3043238"/>
          <p14:tracePt t="20219" x="3487738" y="3043238"/>
          <p14:tracePt t="20232" x="3468688" y="3049588"/>
          <p14:tracePt t="20248" x="3448050" y="3055938"/>
          <p14:tracePt t="20265" x="3429000" y="3055938"/>
          <p14:tracePt t="20282" x="3403600" y="3055938"/>
          <p14:tracePt t="20299" x="3389313" y="3055938"/>
          <p14:tracePt t="20315" x="3370263" y="3055938"/>
          <p14:tracePt t="20332" x="3351213" y="3063875"/>
          <p14:tracePt t="20348" x="3330575" y="3070225"/>
          <p14:tracePt t="20365" x="3305175" y="3089275"/>
          <p14:tracePt t="20382" x="3265488" y="3108325"/>
          <p14:tracePt t="20398" x="3225800" y="3135313"/>
          <p14:tracePt t="20415" x="3194050" y="3160713"/>
          <p14:tracePt t="20432" x="3108325" y="3206750"/>
          <p14:tracePt t="20448" x="3070225" y="3233738"/>
          <p14:tracePt t="20465" x="3011488" y="3252788"/>
          <p14:tracePt t="20481" x="2965450" y="3252788"/>
          <p14:tracePt t="20498" x="2938463" y="3259138"/>
          <p14:tracePt t="20515" x="2913063" y="3265488"/>
          <p14:tracePt t="20531" x="2894013" y="3265488"/>
          <p14:tracePt t="20548" x="2873375" y="3265488"/>
          <p14:tracePt t="20565" x="2847975" y="3265488"/>
          <p14:tracePt t="20581" x="2814638" y="3265488"/>
          <p14:tracePt t="20598" x="2789238" y="3265488"/>
          <p14:tracePt t="20615" x="2762250" y="3265488"/>
          <p14:tracePt t="20631" x="2724150" y="3265488"/>
          <p14:tracePt t="20648" x="2709863" y="3265488"/>
          <p14:tracePt t="20665" x="2709863" y="3271838"/>
          <p14:tracePt t="20960" x="2703513" y="3271838"/>
          <p14:tracePt t="20992" x="2697163" y="3271838"/>
          <p14:tracePt t="21072" x="2690813" y="3271838"/>
          <p14:tracePt t="23952" x="0" y="0"/>
        </p14:tracePtLst>
        <p14:tracePtLst>
          <p14:tracePt t="32045" x="2514600" y="2449513"/>
          <p14:tracePt t="32187" x="2514600" y="2455863"/>
          <p14:tracePt t="32195" x="2520950" y="2455863"/>
          <p14:tracePt t="32203" x="2540000" y="2455863"/>
          <p14:tracePt t="32203" x="2566988" y="2462213"/>
          <p14:tracePt t="32211" x="2586038" y="2474913"/>
          <p14:tracePt t="32225" x="2665413" y="2501900"/>
          <p14:tracePt t="32241" x="2717800" y="2520950"/>
          <p14:tracePt t="32258" x="2782888" y="2573338"/>
          <p14:tracePt t="32275" x="2814638" y="2613025"/>
          <p14:tracePt t="32291" x="2827338" y="2632075"/>
          <p14:tracePt t="32308" x="2827338" y="2651125"/>
          <p14:tracePt t="32325" x="2827338" y="2665413"/>
          <p14:tracePt t="32341" x="2827338" y="2690813"/>
          <p14:tracePt t="32358" x="2808288" y="2709863"/>
          <p14:tracePt t="32375" x="2789238" y="2736850"/>
          <p14:tracePt t="32391" x="2776538" y="2749550"/>
          <p14:tracePt t="32408" x="2762250" y="2762250"/>
          <p14:tracePt t="32425" x="2755900" y="2768600"/>
          <p14:tracePt t="32441" x="2743200" y="2776538"/>
          <p14:tracePt t="32458" x="2736850" y="2782888"/>
          <p14:tracePt t="32475" x="2730500" y="2782888"/>
          <p14:tracePt t="32635" x="2743200" y="2782888"/>
          <p14:tracePt t="32643" x="2768600" y="2789238"/>
          <p14:tracePt t="32651" x="2795588" y="2789238"/>
          <p14:tracePt t="32659" x="2841625" y="2789238"/>
          <p14:tracePt t="32667" x="2887663" y="2789238"/>
          <p14:tracePt t="32667" x="2938463" y="2795588"/>
          <p14:tracePt t="32675" x="3049588" y="2795588"/>
          <p14:tracePt t="32691" x="3175000" y="2795588"/>
          <p14:tracePt t="32708" x="3330575" y="2795588"/>
          <p14:tracePt t="32725" x="3494088" y="2795588"/>
          <p14:tracePt t="32741" x="3617913" y="2795588"/>
          <p14:tracePt t="32758" x="3729038" y="2795588"/>
          <p14:tracePt t="32775" x="3808413" y="2801938"/>
          <p14:tracePt t="32791" x="3852863" y="2801938"/>
          <p14:tracePt t="32808" x="3892550" y="2801938"/>
          <p14:tracePt t="32825" x="3898900" y="2801938"/>
          <p14:tracePt t="33483" x="3892550" y="2801938"/>
          <p14:tracePt t="33491" x="3892550" y="2808288"/>
          <p14:tracePt t="33495" x="3886200" y="2808288"/>
          <p14:tracePt t="33539" x="3886200" y="2814638"/>
          <p14:tracePt t="33555" x="3886200" y="2820988"/>
          <p14:tracePt t="33659" x="3879850" y="2820988"/>
          <p14:tracePt t="33667" x="3879850" y="2827338"/>
          <p14:tracePt t="33683" x="3879850" y="2835275"/>
          <p14:tracePt t="33699" x="3873500" y="2847975"/>
          <p14:tracePt t="33715" x="3873500" y="2860675"/>
          <p14:tracePt t="33724" x="3873500" y="2879725"/>
          <p14:tracePt t="33741" x="3886200" y="2913063"/>
          <p14:tracePt t="33757" x="3892550" y="2938463"/>
          <p14:tracePt t="33774" x="3925888" y="2978150"/>
          <p14:tracePt t="33791" x="3938588" y="3011488"/>
          <p14:tracePt t="33808" x="3970338" y="3049588"/>
          <p14:tracePt t="33824" x="3997325" y="3095625"/>
          <p14:tracePt t="33841" x="3997325" y="3128963"/>
          <p14:tracePt t="33857" x="3997325" y="3154363"/>
          <p14:tracePt t="33874" x="3984625" y="3200400"/>
          <p14:tracePt t="33891" x="3944938" y="3246438"/>
          <p14:tracePt t="33907" x="3886200" y="3292475"/>
          <p14:tracePt t="33924" x="3827463" y="3357563"/>
          <p14:tracePt t="33941" x="3768725" y="3409950"/>
          <p14:tracePt t="33957" x="3709988" y="3448050"/>
          <p14:tracePt t="33974" x="3651250" y="3494088"/>
          <p14:tracePt t="33991" x="3605213" y="3552825"/>
          <p14:tracePt t="34007" x="3565525" y="3598863"/>
          <p14:tracePt t="34024" x="3559175" y="3624263"/>
          <p14:tracePt t="34041" x="3552825" y="3651250"/>
          <p14:tracePt t="34057" x="3552825" y="3676650"/>
          <p14:tracePt t="34074" x="3552825" y="3749675"/>
          <p14:tracePt t="34091" x="3559175" y="3802063"/>
          <p14:tracePt t="34107" x="3559175" y="3879850"/>
          <p14:tracePt t="34124" x="3565525" y="3963988"/>
          <p14:tracePt t="34141" x="3565525" y="4056063"/>
          <p14:tracePt t="34157" x="3552825" y="4127500"/>
          <p14:tracePt t="34174" x="3513138" y="4219575"/>
          <p14:tracePt t="34191" x="3481388" y="4291013"/>
          <p14:tracePt t="34207" x="3462338" y="4356100"/>
          <p14:tracePt t="34224" x="3429000" y="4414838"/>
          <p14:tracePt t="34241" x="3409950" y="4467225"/>
          <p14:tracePt t="34257" x="3395663" y="4506913"/>
          <p14:tracePt t="34274" x="3395663" y="4546600"/>
          <p14:tracePt t="34291" x="3395663" y="4584700"/>
          <p14:tracePt t="34307" x="3395663" y="4624388"/>
          <p14:tracePt t="34324" x="3403600" y="4670425"/>
          <p14:tracePt t="34341" x="3403600" y="4716463"/>
          <p14:tracePt t="34357" x="3395663" y="4754563"/>
          <p14:tracePt t="34374" x="3395663" y="4787900"/>
          <p14:tracePt t="34391" x="3376613" y="4833938"/>
          <p14:tracePt t="34407" x="3363913" y="4865688"/>
          <p14:tracePt t="34424" x="3351213" y="4892675"/>
          <p14:tracePt t="34441" x="3336925" y="4918075"/>
          <p14:tracePt t="34457" x="3324225" y="4945063"/>
          <p14:tracePt t="34474" x="3305175" y="4970463"/>
          <p14:tracePt t="34491" x="3305175" y="4989513"/>
          <p14:tracePt t="34507" x="3305175" y="5016500"/>
          <p14:tracePt t="34524" x="3305175" y="5068888"/>
          <p14:tracePt t="34540" x="3305175" y="5106988"/>
          <p14:tracePt t="34557" x="3298825" y="5159375"/>
          <p14:tracePt t="34574" x="3292475" y="5199063"/>
          <p14:tracePt t="34591" x="3271838" y="5238750"/>
          <p14:tracePt t="34607" x="3252788" y="5270500"/>
          <p14:tracePt t="34624" x="3240088" y="5283200"/>
          <p14:tracePt t="34640" x="3233738" y="5297488"/>
          <p14:tracePt t="34707" x="3233738" y="5303838"/>
          <p14:tracePt t="34715" x="3233738" y="5310188"/>
          <p14:tracePt t="34725" x="3225800" y="5316538"/>
          <p14:tracePt t="34725" x="3219450" y="5322888"/>
          <p14:tracePt t="35914" x="3219450" y="5316538"/>
          <p14:tracePt t="35922" x="3225800" y="5303838"/>
          <p14:tracePt t="35940" x="3233738" y="5291138"/>
          <p14:tracePt t="35941" x="3240088" y="5276850"/>
          <p14:tracePt t="35957" x="3259138" y="5257800"/>
          <p14:tracePt t="35974" x="3265488" y="5238750"/>
          <p14:tracePt t="35990" x="3271838" y="5211763"/>
          <p14:tracePt t="36007" x="3271838" y="5173663"/>
          <p14:tracePt t="36023" x="3271838" y="5113338"/>
          <p14:tracePt t="36040" x="3265488" y="5048250"/>
          <p14:tracePt t="36057" x="3233738" y="4989513"/>
          <p14:tracePt t="36073" x="3194050" y="4918075"/>
          <p14:tracePt t="36090" x="3108325" y="4819650"/>
          <p14:tracePt t="36107" x="3055938" y="4775200"/>
          <p14:tracePt t="36123" x="2997200" y="4716463"/>
          <p14:tracePt t="36140" x="2946400" y="4649788"/>
          <p14:tracePt t="36156" x="2847975" y="4552950"/>
          <p14:tracePt t="36173" x="2736850" y="4441825"/>
          <p14:tracePt t="36190" x="2632075" y="4337050"/>
          <p14:tracePt t="36207" x="2436813" y="4192588"/>
          <p14:tracePt t="36223" x="2292350" y="4075113"/>
          <p14:tracePt t="36240" x="2090738" y="3925888"/>
          <p14:tracePt t="36257" x="1927225" y="3802063"/>
          <p14:tracePt t="36273" x="1671638" y="3670300"/>
          <p14:tracePt t="36290" x="1319213" y="3429000"/>
          <p14:tracePt t="36307" x="1065213" y="3298825"/>
          <p14:tracePt t="36323" x="874713" y="3181350"/>
          <p14:tracePt t="36340" x="711200" y="3076575"/>
          <p14:tracePt t="36357" x="581025" y="2978150"/>
          <p14:tracePt t="36373" x="463550" y="2906713"/>
          <p14:tracePt t="36390" x="358775" y="2854325"/>
          <p14:tracePt t="36406" x="333375" y="2841625"/>
          <p14:tracePt t="36423" x="320675" y="2835275"/>
          <p14:tracePt t="36440" x="312738" y="2835275"/>
          <p14:tracePt t="36456" x="312738" y="2827338"/>
          <p14:tracePt t="36506" x="306388" y="2827338"/>
          <p14:tracePt t="36514" x="300038" y="2835275"/>
          <p14:tracePt t="36538" x="293688" y="2841625"/>
          <p14:tracePt t="36554" x="287338" y="2847975"/>
          <p14:tracePt t="36562" x="274638" y="2854325"/>
          <p14:tracePt t="36573" x="268288" y="2873375"/>
          <p14:tracePt t="36590" x="268288" y="2887663"/>
          <p14:tracePt t="36606" x="268288" y="2900363"/>
          <p14:tracePt t="36623" x="274638" y="2913063"/>
          <p14:tracePt t="36640" x="293688" y="2925763"/>
          <p14:tracePt t="36656" x="320675" y="2959100"/>
          <p14:tracePt t="36673" x="346075" y="2997200"/>
          <p14:tracePt t="36690" x="379413" y="3043238"/>
          <p14:tracePt t="36706" x="411163" y="3128963"/>
          <p14:tracePt t="36723" x="438150" y="3187700"/>
          <p14:tracePt t="36740" x="444500" y="3206750"/>
          <p14:tracePt t="36756" x="457200" y="3206750"/>
          <p14:tracePt t="37138" x="463550" y="3206750"/>
          <p14:tracePt t="37146" x="476250" y="3206750"/>
          <p14:tracePt t="37154" x="490538" y="3206750"/>
          <p14:tracePt t="37173" x="509588" y="3206750"/>
          <p14:tracePt t="37173" x="541338" y="3206750"/>
          <p14:tracePt t="37189" x="581025" y="3206750"/>
          <p14:tracePt t="37206" x="646113" y="3206750"/>
          <p14:tracePt t="37223" x="704850" y="3206750"/>
          <p14:tracePt t="37240" x="769938" y="3206750"/>
          <p14:tracePt t="37256" x="842963" y="3206750"/>
          <p14:tracePt t="37273" x="914400" y="3206750"/>
          <p14:tracePt t="37290" x="1044575" y="3206750"/>
          <p14:tracePt t="37307" x="1136650" y="3206750"/>
          <p14:tracePt t="37324" x="1227138" y="3213100"/>
          <p14:tracePt t="37340" x="1300163" y="3213100"/>
          <p14:tracePt t="37356" x="1371600" y="3213100"/>
          <p14:tracePt t="37373" x="1411288" y="3213100"/>
          <p14:tracePt t="37389" x="1423988" y="3213100"/>
          <p14:tracePt t="37859" x="1423988" y="3206750"/>
          <p14:tracePt t="37867" x="1417638" y="3200400"/>
          <p14:tracePt t="37875" x="1417638" y="3187700"/>
          <p14:tracePt t="37883" x="1417638" y="3167063"/>
          <p14:tracePt t="37891" x="1417638" y="3116263"/>
          <p14:tracePt t="37907" x="1417638" y="3017838"/>
          <p14:tracePt t="37924" x="1417638" y="2965450"/>
          <p14:tracePt t="37940" x="1417638" y="2932113"/>
          <p14:tracePt t="37957" x="1411288" y="2900363"/>
          <p14:tracePt t="37973" x="1411288" y="2879725"/>
          <p14:tracePt t="37990" x="1397000" y="2847975"/>
          <p14:tracePt t="38007" x="1390650" y="2835275"/>
          <p14:tracePt t="38023" x="1384300" y="2827338"/>
          <p14:tracePt t="38243" x="1397000" y="2827338"/>
          <p14:tracePt t="38251" x="1404938" y="2827338"/>
          <p14:tracePt t="38259" x="1430338" y="2827338"/>
          <p14:tracePt t="38267" x="1455738" y="2827338"/>
          <p14:tracePt t="38275" x="1522413" y="2827338"/>
          <p14:tracePt t="38290" x="1600200" y="2827338"/>
          <p14:tracePt t="38307" x="1724025" y="2827338"/>
          <p14:tracePt t="38323" x="1816100" y="2820988"/>
          <p14:tracePt t="38340" x="1900238" y="2808288"/>
          <p14:tracePt t="38357" x="1992313" y="2789238"/>
          <p14:tracePt t="38373" x="2076450" y="2776538"/>
          <p14:tracePt t="38390" x="2141538" y="2768600"/>
          <p14:tracePt t="38407" x="2181225" y="2768600"/>
          <p14:tracePt t="38423" x="2214563" y="2755900"/>
          <p14:tracePt t="38440" x="2233613" y="2736850"/>
          <p14:tracePt t="38457" x="2252663" y="2717800"/>
          <p14:tracePt t="38473" x="2273300" y="2684463"/>
          <p14:tracePt t="38490" x="2292350" y="2651125"/>
          <p14:tracePt t="38507" x="2311400" y="2592388"/>
          <p14:tracePt t="38523" x="2332038" y="2540000"/>
          <p14:tracePt t="38540" x="2332038" y="2489200"/>
          <p14:tracePt t="38557" x="2332038" y="2422525"/>
          <p14:tracePt t="38573" x="2332038" y="2351088"/>
          <p14:tracePt t="38590" x="2319338" y="2286000"/>
          <p14:tracePt t="38607" x="2292350" y="2220913"/>
          <p14:tracePt t="38623" x="2260600" y="2174875"/>
          <p14:tracePt t="38640" x="2201863" y="2109788"/>
          <p14:tracePt t="38657" x="2162175" y="2070100"/>
          <p14:tracePt t="38673" x="2103438" y="2038350"/>
          <p14:tracePt t="38690" x="2044700" y="2017713"/>
          <p14:tracePt t="38706" x="1952625" y="2011363"/>
          <p14:tracePt t="38706" x="1912938" y="2011363"/>
          <p14:tracePt t="38723" x="1803400" y="2011363"/>
          <p14:tracePt t="38740" x="1658938" y="2063750"/>
          <p14:tracePt t="38757" x="1560513" y="2128838"/>
          <p14:tracePt t="38773" x="1482725" y="2208213"/>
          <p14:tracePt t="38790" x="1417638" y="2292350"/>
          <p14:tracePt t="38806" x="1411288" y="2378075"/>
          <p14:tracePt t="38823" x="1411288" y="2422525"/>
          <p14:tracePt t="38840" x="1417638" y="2449513"/>
          <p14:tracePt t="38857" x="1455738" y="2481263"/>
          <p14:tracePt t="38873" x="1482725" y="2514600"/>
          <p14:tracePt t="38890" x="1516063" y="2547938"/>
          <p14:tracePt t="38907" x="1535113" y="2560638"/>
          <p14:tracePt t="38923" x="1541463" y="2566988"/>
          <p14:tracePt t="39387" x="1541463" y="2573338"/>
          <p14:tracePt t="39398" x="1541463" y="2586038"/>
          <p14:tracePt t="39406" x="1547813" y="2598738"/>
          <p14:tracePt t="39407" x="1547813" y="2644775"/>
          <p14:tracePt t="39423" x="1554163" y="2709863"/>
          <p14:tracePt t="39440" x="1554163" y="2795588"/>
          <p14:tracePt t="39456" x="1554163" y="2873375"/>
          <p14:tracePt t="39473" x="1554163" y="2965450"/>
          <p14:tracePt t="39490" x="1554163" y="3070225"/>
          <p14:tracePt t="39506" x="1566863" y="3175000"/>
          <p14:tracePt t="39523" x="1574800" y="3357563"/>
          <p14:tracePt t="39540" x="1581150" y="3475038"/>
          <p14:tracePt t="39556" x="1581150" y="3617913"/>
          <p14:tracePt t="39573" x="1600200" y="3749675"/>
          <p14:tracePt t="39590" x="1606550" y="3873500"/>
          <p14:tracePt t="39606" x="1612900" y="3997325"/>
          <p14:tracePt t="39623" x="1619250" y="4108450"/>
          <p14:tracePt t="39640" x="1633538" y="4238625"/>
          <p14:tracePt t="39656" x="1639888" y="4362450"/>
          <p14:tracePt t="39673" x="1665288" y="4506913"/>
          <p14:tracePt t="39690" x="1677988" y="4643438"/>
          <p14:tracePt t="39706" x="1692275" y="4775200"/>
          <p14:tracePt t="39723" x="1698625" y="4957763"/>
          <p14:tracePt t="39740" x="1704975" y="5081588"/>
          <p14:tracePt t="39756" x="1711325" y="5186363"/>
          <p14:tracePt t="39773" x="1717675" y="5283200"/>
          <p14:tracePt t="39789" x="1724025" y="5381625"/>
          <p14:tracePt t="39806" x="1736725" y="5453063"/>
          <p14:tracePt t="39823" x="1751013" y="5511800"/>
          <p14:tracePt t="39839" x="1751013" y="5545138"/>
          <p14:tracePt t="39856" x="1757363" y="5578475"/>
          <p14:tracePt t="39873" x="1776413" y="5603875"/>
          <p14:tracePt t="39889" x="1789113" y="5637213"/>
          <p14:tracePt t="39906" x="1795463" y="5668963"/>
          <p14:tracePt t="39923" x="1795463" y="5702300"/>
          <p14:tracePt t="39940" x="1803400" y="5708650"/>
          <p14:tracePt t="39956" x="1803400" y="5715000"/>
          <p14:tracePt t="39973" x="1803400" y="5721350"/>
          <p14:tracePt t="39990" x="1803400" y="5727700"/>
          <p14:tracePt t="40006" x="1803400" y="5734050"/>
          <p14:tracePt t="40763" x="1803400" y="5727700"/>
          <p14:tracePt t="40771" x="1803400" y="5721350"/>
          <p14:tracePt t="40779" x="1803400" y="5715000"/>
          <p14:tracePt t="40787" x="1803400" y="5708650"/>
          <p14:tracePt t="40792" x="1803400" y="5681663"/>
          <p14:tracePt t="40806" x="1782763" y="5649913"/>
          <p14:tracePt t="40823" x="1770063" y="5616575"/>
          <p14:tracePt t="40839" x="1736725" y="5584825"/>
          <p14:tracePt t="40856" x="1704975" y="5538788"/>
          <p14:tracePt t="40872" x="1652588" y="5480050"/>
          <p14:tracePt t="40889" x="1587500" y="5414963"/>
          <p14:tracePt t="40906" x="1528763" y="5349875"/>
          <p14:tracePt t="40922" x="1423988" y="5232400"/>
          <p14:tracePt t="40940" x="1346200" y="5133975"/>
          <p14:tracePt t="40956" x="1266825" y="5035550"/>
          <p14:tracePt t="40972" x="1182688" y="4924425"/>
          <p14:tracePt t="40989" x="1090613" y="4767263"/>
          <p14:tracePt t="41006" x="985838" y="4584700"/>
          <p14:tracePt t="41022" x="889000" y="4383088"/>
          <p14:tracePt t="41039" x="777875" y="4167188"/>
          <p14:tracePt t="41056" x="704850" y="3978275"/>
          <p14:tracePt t="41072" x="639763" y="3787775"/>
          <p14:tracePt t="41089" x="601663" y="3605213"/>
          <p14:tracePt t="41106" x="528638" y="3409950"/>
          <p14:tracePt t="41122" x="469900" y="3154363"/>
          <p14:tracePt t="41139" x="450850" y="2997200"/>
          <p14:tracePt t="41156" x="438150" y="2854325"/>
          <p14:tracePt t="41172" x="404813" y="2724150"/>
          <p14:tracePt t="41189" x="392113" y="2625725"/>
          <p14:tracePt t="41206" x="385763" y="2533650"/>
          <p14:tracePt t="41222" x="373063" y="2462213"/>
          <p14:tracePt t="41239" x="358775" y="2422525"/>
          <p14:tracePt t="41257" x="358775" y="2390775"/>
          <p14:tracePt t="41315" x="358775" y="2397125"/>
          <p14:tracePt t="41323" x="352425" y="2403475"/>
          <p14:tracePt t="41331" x="352425" y="2416175"/>
          <p14:tracePt t="41339" x="346075" y="2436813"/>
          <p14:tracePt t="41356" x="327025" y="2514600"/>
          <p14:tracePt t="41356" x="312738" y="2619375"/>
          <p14:tracePt t="41372" x="293688" y="2717800"/>
          <p14:tracePt t="41389" x="280988" y="2808288"/>
          <p14:tracePt t="41405" x="268288" y="2887663"/>
          <p14:tracePt t="41422" x="268288" y="2965450"/>
          <p14:tracePt t="41440" x="261938" y="3063875"/>
          <p14:tracePt t="41455" x="261938" y="3206750"/>
          <p14:tracePt t="41473" x="268288" y="3376613"/>
          <p14:tracePt t="41490" x="280988" y="3559175"/>
          <p14:tracePt t="41507" x="287338" y="3741738"/>
          <p14:tracePt t="41523" x="287338" y="3925888"/>
          <p14:tracePt t="41540" x="293688" y="4140200"/>
          <p14:tracePt t="41556" x="306388" y="4271963"/>
          <p14:tracePt t="41573" x="327025" y="4395788"/>
          <p14:tracePt t="41590" x="352425" y="4513263"/>
          <p14:tracePt t="41606" x="398463" y="4605338"/>
          <p14:tracePt t="41623" x="417513" y="4664075"/>
          <p14:tracePt t="41640" x="431800" y="4689475"/>
          <p14:tracePt t="41657" x="431800" y="4695825"/>
          <p14:tracePt t="41673" x="438150" y="4702175"/>
          <p14:tracePt t="41690" x="444500" y="4708525"/>
          <p14:tracePt t="41706" x="450850" y="4722813"/>
          <p14:tracePt t="41723" x="476250" y="4722813"/>
          <p14:tracePt t="41740" x="528638" y="4722813"/>
          <p14:tracePt t="41756" x="587375" y="4722813"/>
          <p14:tracePt t="41773" x="666750" y="4689475"/>
          <p14:tracePt t="41790" x="711200" y="4649788"/>
          <p14:tracePt t="42084" x="698500" y="4656138"/>
          <p14:tracePt t="42092" x="685800" y="4664075"/>
          <p14:tracePt t="42100" x="679450" y="4664075"/>
          <p14:tracePt t="42108" x="679450" y="4649788"/>
          <p14:tracePt t="42123" x="685800" y="4664075"/>
          <p14:tracePt t="42139" x="685800" y="4689475"/>
          <p14:tracePt t="42156" x="685800" y="4760913"/>
          <p14:tracePt t="42173" x="685800" y="4872038"/>
          <p14:tracePt t="42189" x="685800" y="5003800"/>
          <p14:tracePt t="42206" x="685800" y="5127625"/>
          <p14:tracePt t="42223" x="666750" y="5257800"/>
          <p14:tracePt t="42239" x="666750" y="5362575"/>
          <p14:tracePt t="42256" x="666750" y="5440363"/>
          <p14:tracePt t="42273" x="666750" y="5519738"/>
          <p14:tracePt t="42290" x="666750" y="5591175"/>
          <p14:tracePt t="42306" x="666750" y="5656263"/>
          <p14:tracePt t="42323" x="679450" y="5702300"/>
          <p14:tracePt t="42340" x="685800" y="5754688"/>
          <p14:tracePt t="42356" x="685800" y="5773738"/>
          <p14:tracePt t="42373" x="692150" y="5780088"/>
          <p14:tracePt t="42452" x="685800" y="5780088"/>
          <p14:tracePt t="42460" x="673100" y="5748338"/>
          <p14:tracePt t="42476" x="646113" y="5734050"/>
          <p14:tracePt t="42476" x="601663" y="5727700"/>
          <p14:tracePt t="42489" x="534988" y="5721350"/>
          <p14:tracePt t="42506" x="490538" y="5715000"/>
          <p14:tracePt t="42523" x="463550" y="5715000"/>
          <p14:tracePt t="42539" x="444500" y="5715000"/>
          <p14:tracePt t="42556" x="438150" y="5721350"/>
          <p14:tracePt t="42612" x="450850" y="5721350"/>
          <p14:tracePt t="42620" x="469900" y="5721350"/>
          <p14:tracePt t="42628" x="496888" y="5721350"/>
          <p14:tracePt t="42636" x="522288" y="5721350"/>
          <p14:tracePt t="42641" x="601663" y="5715000"/>
          <p14:tracePt t="42656" x="692150" y="5702300"/>
          <p14:tracePt t="42673" x="796925" y="5702300"/>
          <p14:tracePt t="42689" x="862013" y="5702300"/>
          <p14:tracePt t="42706" x="881063" y="5695950"/>
          <p14:tracePt t="42723" x="889000" y="5689600"/>
          <p14:tracePt t="42764" x="874713" y="5689600"/>
          <p14:tracePt t="42772" x="862013" y="5675313"/>
          <p14:tracePt t="42773" x="809625" y="5662613"/>
          <p14:tracePt t="42789" x="750888" y="5662613"/>
          <p14:tracePt t="42806" x="704850" y="5656263"/>
          <p14:tracePt t="42823" x="673100" y="5656263"/>
          <p14:tracePt t="42839" x="652463" y="5656263"/>
          <p14:tracePt t="42856" x="646113" y="5656263"/>
          <p14:tracePt t="42932" x="660400" y="5662613"/>
          <p14:tracePt t="42940" x="679450" y="5675313"/>
          <p14:tracePt t="42948" x="698500" y="5675313"/>
          <p14:tracePt t="42956" x="731838" y="5681663"/>
          <p14:tracePt t="42964" x="769938" y="5689600"/>
          <p14:tracePt t="42973" x="784225" y="5689600"/>
          <p14:tracePt t="42989" x="790575" y="5689600"/>
          <p14:tracePt t="43044" x="790575" y="5681663"/>
          <p14:tracePt t="43052" x="777875" y="5675313"/>
          <p14:tracePt t="43060" x="763588" y="5668963"/>
          <p14:tracePt t="43068" x="750888" y="5662613"/>
          <p14:tracePt t="43072" x="719138" y="5656263"/>
          <p14:tracePt t="43089" x="685800" y="5643563"/>
          <p14:tracePt t="43106" x="673100" y="5643563"/>
          <p14:tracePt t="43122" x="666750" y="5643563"/>
          <p14:tracePt t="43188" x="660400" y="5643563"/>
          <p14:tracePt t="43204" x="666750" y="5649913"/>
          <p14:tracePt t="43212" x="679450" y="5649913"/>
          <p14:tracePt t="43220" x="685800" y="5649913"/>
          <p14:tracePt t="43340" x="692150" y="5649913"/>
          <p14:tracePt t="43348" x="698500" y="5643563"/>
          <p14:tracePt t="43356" x="725488" y="5630863"/>
          <p14:tracePt t="43364" x="750888" y="5616575"/>
          <p14:tracePt t="43372" x="790575" y="5591175"/>
          <p14:tracePt t="43389" x="842963" y="5564188"/>
          <p14:tracePt t="43406" x="868363" y="5545138"/>
          <p14:tracePt t="43422" x="895350" y="5532438"/>
          <p14:tracePt t="43439" x="914400" y="5526088"/>
          <p14:tracePt t="43456" x="920750" y="5519738"/>
          <p14:tracePt t="43473" x="927100" y="5505450"/>
          <p14:tracePt t="43489" x="933450" y="5499100"/>
          <p14:tracePt t="43506" x="939800" y="5492750"/>
          <p14:tracePt t="43522" x="947738" y="5492750"/>
          <p14:tracePt t="43539" x="947738" y="5486400"/>
          <p14:tracePt t="43556" x="954088" y="5480050"/>
          <p14:tracePt t="43573" x="954088" y="5473700"/>
          <p14:tracePt t="43589" x="966788" y="5461000"/>
          <p14:tracePt t="43606" x="979488" y="5446713"/>
          <p14:tracePt t="43623" x="1006475" y="5421313"/>
          <p14:tracePt t="43639" x="1025525" y="5394325"/>
          <p14:tracePt t="43656" x="1038225" y="5381625"/>
          <p14:tracePt t="43673" x="1044575" y="5375275"/>
          <p14:tracePt t="44436" x="1031875" y="5375275"/>
          <p14:tracePt t="44444" x="1019175" y="5375275"/>
          <p14:tracePt t="44460" x="1006475" y="5381625"/>
          <p14:tracePt t="44472" x="992188" y="5381625"/>
          <p14:tracePt t="44472" x="966788" y="5387975"/>
          <p14:tracePt t="44489" x="947738" y="5387975"/>
          <p14:tracePt t="44506" x="933450" y="5387975"/>
          <p14:tracePt t="44522" x="927100" y="5394325"/>
          <p14:tracePt t="44740" x="947738" y="5394325"/>
          <p14:tracePt t="44748" x="960438" y="5394325"/>
          <p14:tracePt t="44755" x="1077913" y="5402263"/>
          <p14:tracePt t="44772" x="1195388" y="5408613"/>
          <p14:tracePt t="44789" x="1331913" y="5414963"/>
          <p14:tracePt t="44805" x="1547813" y="5427663"/>
          <p14:tracePt t="44822" x="1776413" y="5446713"/>
          <p14:tracePt t="44839" x="2103438" y="5453063"/>
          <p14:tracePt t="44855" x="2422525" y="5467350"/>
          <p14:tracePt t="44872" x="2768600" y="5486400"/>
          <p14:tracePt t="44888" x="3135313" y="5492750"/>
          <p14:tracePt t="44905" x="3441700" y="5511800"/>
          <p14:tracePt t="44922" x="3703638" y="5532438"/>
          <p14:tracePt t="44939" x="3911600" y="5538788"/>
          <p14:tracePt t="44955" x="4095750" y="5551488"/>
          <p14:tracePt t="44972" x="4395788" y="5584825"/>
          <p14:tracePt t="44989" x="4591050" y="5597525"/>
          <p14:tracePt t="45005" x="4754563" y="5597525"/>
          <p14:tracePt t="45022" x="4918075" y="5584825"/>
          <p14:tracePt t="45038" x="5054600" y="5584825"/>
          <p14:tracePt t="45055" x="5186363" y="5584825"/>
          <p14:tracePt t="45072" x="5316538" y="5584825"/>
          <p14:tracePt t="45088" x="5434013" y="5578475"/>
          <p14:tracePt t="45105" x="5505450" y="5578475"/>
          <p14:tracePt t="45122" x="5570538" y="5564188"/>
          <p14:tracePt t="45138" x="5622925" y="5538788"/>
          <p14:tracePt t="45155" x="5656263" y="5511800"/>
          <p14:tracePt t="45172" x="5675313" y="5486400"/>
          <p14:tracePt t="45188" x="5681663" y="5446713"/>
          <p14:tracePt t="45205" x="5643563" y="5402263"/>
          <p14:tracePt t="45222" x="5591175" y="5335588"/>
          <p14:tracePt t="45238" x="5538788" y="5291138"/>
          <p14:tracePt t="45255" x="5499100" y="5245100"/>
          <p14:tracePt t="45272" x="5440363" y="5199063"/>
          <p14:tracePt t="45288" x="5329238" y="5153025"/>
          <p14:tracePt t="45305" x="5232400" y="5121275"/>
          <p14:tracePt t="45322" x="5094288" y="5094288"/>
          <p14:tracePt t="45338" x="4945063" y="5068888"/>
          <p14:tracePt t="45355" x="4800600" y="5041900"/>
          <p14:tracePt t="45372" x="4597400" y="5029200"/>
          <p14:tracePt t="45388" x="4479925" y="5022850"/>
          <p14:tracePt t="45405" x="4362450" y="5010150"/>
          <p14:tracePt t="45422" x="4238625" y="5010150"/>
          <p14:tracePt t="45438" x="4133850" y="5010150"/>
          <p14:tracePt t="45455" x="4022725" y="5010150"/>
          <p14:tracePt t="45472" x="3911600" y="5010150"/>
          <p14:tracePt t="45489" x="3781425" y="5010150"/>
          <p14:tracePt t="45505" x="3651250" y="5010150"/>
          <p14:tracePt t="45522" x="3500438" y="5016500"/>
          <p14:tracePt t="45538" x="3344863" y="5016500"/>
          <p14:tracePt t="45555" x="3206750" y="5016500"/>
          <p14:tracePt t="45571" x="2965450" y="5022850"/>
          <p14:tracePt t="45588" x="2801938" y="5029200"/>
          <p14:tracePt t="45605" x="2619375" y="5029200"/>
          <p14:tracePt t="45621" x="2455863" y="5029200"/>
          <p14:tracePt t="45638" x="2325688" y="5016500"/>
          <p14:tracePt t="45655" x="2201863" y="5010150"/>
          <p14:tracePt t="45671" x="2097088" y="5010150"/>
          <p14:tracePt t="45688" x="2005013" y="5010150"/>
          <p14:tracePt t="45705" x="1927225" y="5010150"/>
          <p14:tracePt t="45722" x="1854200" y="5010150"/>
          <p14:tracePt t="45738" x="1782763" y="5010150"/>
          <p14:tracePt t="45755" x="1704975" y="5010150"/>
          <p14:tracePt t="45771" x="1581150" y="5003800"/>
          <p14:tracePt t="45788" x="1482725" y="5003800"/>
          <p14:tracePt t="45805" x="1390650" y="5003800"/>
          <p14:tracePt t="45821" x="1293813" y="5003800"/>
          <p14:tracePt t="45838" x="1201738" y="5016500"/>
          <p14:tracePt t="45855" x="1136650" y="5016500"/>
          <p14:tracePt t="45871" x="1065213" y="5035550"/>
          <p14:tracePt t="45888" x="998538" y="5054600"/>
          <p14:tracePt t="45905" x="960438" y="5068888"/>
          <p14:tracePt t="45921" x="920750" y="5087938"/>
          <p14:tracePt t="45938" x="908050" y="5100638"/>
          <p14:tracePt t="45955" x="889000" y="5121275"/>
          <p14:tracePt t="45971" x="855663" y="5159375"/>
          <p14:tracePt t="45988" x="855663" y="5192713"/>
          <p14:tracePt t="46005" x="855663" y="5224463"/>
          <p14:tracePt t="46021" x="868363" y="5251450"/>
          <p14:tracePt t="46038" x="920750" y="5297488"/>
          <p14:tracePt t="46055" x="985838" y="5356225"/>
          <p14:tracePt t="46071" x="1090613" y="5387975"/>
          <p14:tracePt t="46088" x="1208088" y="5414963"/>
          <p14:tracePt t="46105" x="1346200" y="5414963"/>
          <p14:tracePt t="46121" x="1501775" y="5414963"/>
          <p14:tracePt t="46138" x="1619250" y="5414963"/>
          <p14:tracePt t="46155" x="1711325" y="5414963"/>
          <p14:tracePt t="46171" x="1776413" y="5408613"/>
          <p14:tracePt t="46420" x="1770063" y="5402263"/>
          <p14:tracePt t="46428" x="1763713" y="5402263"/>
          <p14:tracePt t="46440" x="1763713" y="5387975"/>
          <p14:tracePt t="46440" x="1751013" y="5341938"/>
          <p14:tracePt t="46455" x="1730375" y="5257800"/>
          <p14:tracePt t="46471" x="1711325" y="5165725"/>
          <p14:tracePt t="46488" x="1704975" y="5094288"/>
          <p14:tracePt t="46505" x="1704975" y="5035550"/>
          <p14:tracePt t="46521" x="1704975" y="4970463"/>
          <p14:tracePt t="46538" x="1704975" y="4918075"/>
          <p14:tracePt t="46555" x="1704975" y="4892675"/>
          <p14:tracePt t="46571" x="1704975" y="4865688"/>
          <p14:tracePt t="46588" x="1704975" y="4859338"/>
          <p14:tracePt t="46860" x="1711325" y="4859338"/>
          <p14:tracePt t="46865" x="1724025" y="4859338"/>
          <p14:tracePt t="46874" x="1724025" y="4865688"/>
          <p14:tracePt t="46888" x="1736725" y="4865688"/>
          <p14:tracePt t="46905" x="1751013" y="4872038"/>
          <p14:tracePt t="46921" x="1776413" y="4878388"/>
          <p14:tracePt t="46938" x="1795463" y="4884738"/>
          <p14:tracePt t="46954" x="1816100" y="4884738"/>
          <p14:tracePt t="46971" x="1835150" y="4892675"/>
          <p14:tracePt t="46988" x="1874838" y="4905375"/>
          <p14:tracePt t="47004" x="1893888" y="4905375"/>
          <p14:tracePt t="47021" x="1920875" y="4911725"/>
          <p14:tracePt t="47038" x="1952625" y="4918075"/>
          <p14:tracePt t="47054" x="1992313" y="4918075"/>
          <p14:tracePt t="47071" x="2024063" y="4924425"/>
          <p14:tracePt t="47088" x="2057400" y="4924425"/>
          <p14:tracePt t="47104" x="2082800" y="4924425"/>
          <p14:tracePt t="47121" x="2103438" y="4930775"/>
          <p14:tracePt t="47138" x="2109788" y="4930775"/>
          <p14:tracePt t="47244" x="2097088" y="4930775"/>
          <p14:tracePt t="47260" x="2082800" y="4924425"/>
          <p14:tracePt t="47261" x="2070100" y="4924425"/>
          <p14:tracePt t="47271" x="2038350" y="4924425"/>
          <p14:tracePt t="47288" x="1998663" y="4918075"/>
          <p14:tracePt t="47304" x="1946275" y="4918075"/>
          <p14:tracePt t="47321" x="1887538" y="4918075"/>
          <p14:tracePt t="47338" x="1854200" y="4918075"/>
          <p14:tracePt t="47354" x="1841500" y="4918075"/>
          <p14:tracePt t="47371" x="1835150" y="4918075"/>
          <p14:tracePt t="47484" x="1841500" y="4918075"/>
          <p14:tracePt t="47492" x="1854200" y="4918075"/>
          <p14:tracePt t="47504" x="1868488" y="4918075"/>
          <p14:tracePt t="47504" x="1906588" y="4918075"/>
          <p14:tracePt t="47521" x="1946275" y="4918075"/>
          <p14:tracePt t="47538" x="1979613" y="4918075"/>
          <p14:tracePt t="47554" x="1998663" y="4924425"/>
          <p14:tracePt t="47571" x="2005013" y="4924425"/>
          <p14:tracePt t="47932" x="2017713" y="4924425"/>
          <p14:tracePt t="47940" x="2032000" y="4924425"/>
          <p14:tracePt t="47948" x="2063750" y="4924425"/>
          <p14:tracePt t="47954" x="2135188" y="4937125"/>
          <p14:tracePt t="47971" x="2201863" y="4945063"/>
          <p14:tracePt t="47987" x="2286000" y="4951413"/>
          <p14:tracePt t="48004" x="2305050" y="4951413"/>
          <p14:tracePt t="48021" x="2311400" y="4951413"/>
          <p14:tracePt t="49588" x="2305050" y="4951413"/>
          <p14:tracePt t="49596" x="2298700" y="4937125"/>
          <p14:tracePt t="49596" x="2292350" y="4918075"/>
          <p14:tracePt t="49612" x="2279650" y="4911725"/>
          <p14:tracePt t="49620" x="2273300" y="4899025"/>
          <p14:tracePt t="49628" x="2246313" y="4846638"/>
          <p14:tracePt t="49637" x="2233613" y="4754563"/>
          <p14:tracePt t="49653" x="2201863" y="4670425"/>
          <p14:tracePt t="49670" x="2141538" y="4565650"/>
          <p14:tracePt t="49686" x="2097088" y="4454525"/>
          <p14:tracePt t="49703" x="2032000" y="4337050"/>
          <p14:tracePt t="49720" x="1952625" y="4238625"/>
          <p14:tracePt t="49737" x="1874838" y="4160838"/>
          <p14:tracePt t="49753" x="1782763" y="4081463"/>
          <p14:tracePt t="49770" x="1698625" y="4010025"/>
          <p14:tracePt t="49786" x="1600200" y="3932238"/>
          <p14:tracePt t="49803" x="1404938" y="3821113"/>
          <p14:tracePt t="49820" x="1279525" y="3722688"/>
          <p14:tracePt t="49837" x="1168400" y="3624263"/>
          <p14:tracePt t="49853" x="1065213" y="3559175"/>
          <p14:tracePt t="49870" x="979488" y="3475038"/>
          <p14:tracePt t="49886" x="901700" y="3422650"/>
          <p14:tracePt t="49903" x="842963" y="3382963"/>
          <p14:tracePt t="49920" x="830263" y="3370263"/>
          <p14:tracePt t="49937" x="830263" y="3363913"/>
          <p14:tracePt t="49953" x="822325" y="3344863"/>
          <p14:tracePt t="49970" x="822325" y="3317875"/>
          <p14:tracePt t="49986" x="822325" y="3284538"/>
          <p14:tracePt t="50003" x="822325" y="3246438"/>
          <p14:tracePt t="50020" x="822325" y="3225800"/>
          <p14:tracePt t="50036" x="809625" y="3213100"/>
          <p14:tracePt t="50053" x="803275" y="3187700"/>
          <p14:tracePt t="50070" x="790575" y="3167063"/>
          <p14:tracePt t="50086" x="769938" y="3148013"/>
          <p14:tracePt t="50103" x="763588" y="3148013"/>
          <p14:tracePt t="50120" x="763588" y="3141663"/>
          <p14:tracePt t="50164" x="757238" y="3141663"/>
          <p14:tracePt t="50188" x="750888" y="3148013"/>
          <p14:tracePt t="50212" x="744538" y="3154363"/>
          <p14:tracePt t="50228" x="744538" y="3160713"/>
          <p14:tracePt t="50252" x="738188" y="3160713"/>
          <p14:tracePt t="51644" x="731838" y="3167063"/>
          <p14:tracePt t="51652" x="731838" y="3181350"/>
          <p14:tracePt t="51660" x="725488" y="3194050"/>
          <p14:tracePt t="51668" x="725488" y="3206750"/>
          <p14:tracePt t="51674" x="719138" y="3246438"/>
          <p14:tracePt t="51686" x="704850" y="3284538"/>
          <p14:tracePt t="51703" x="685800" y="3336925"/>
          <p14:tracePt t="51719" x="666750" y="3416300"/>
          <p14:tracePt t="51736" x="646113" y="3494088"/>
          <p14:tracePt t="51752" x="633413" y="3552825"/>
          <p14:tracePt t="51769" x="620713" y="3624263"/>
          <p14:tracePt t="51786" x="608013" y="3709988"/>
          <p14:tracePt t="51802" x="587375" y="3808413"/>
          <p14:tracePt t="51819" x="568325" y="3938588"/>
          <p14:tracePt t="51836" x="568325" y="4037013"/>
          <p14:tracePt t="51852" x="561975" y="4121150"/>
          <p14:tracePt t="51869" x="555625" y="4206875"/>
          <p14:tracePt t="51886" x="541338" y="4291013"/>
          <p14:tracePt t="51902" x="534988" y="4368800"/>
          <p14:tracePt t="51919" x="534988" y="4448175"/>
          <p14:tracePt t="51936" x="534988" y="4525963"/>
          <p14:tracePt t="51952" x="528638" y="4611688"/>
          <p14:tracePt t="51969" x="528638" y="4683125"/>
          <p14:tracePt t="51986" x="528638" y="4741863"/>
          <p14:tracePt t="52002" x="528638" y="4806950"/>
          <p14:tracePt t="52019" x="528638" y="4878388"/>
          <p14:tracePt t="52036" x="528638" y="4930775"/>
          <p14:tracePt t="52052" x="528638" y="4983163"/>
          <p14:tracePt t="52069" x="522288" y="5048250"/>
          <p14:tracePt t="52086" x="522288" y="5100638"/>
          <p14:tracePt t="52102" x="522288" y="5165725"/>
          <p14:tracePt t="52119" x="522288" y="5205413"/>
          <p14:tracePt t="52136" x="515938" y="5238750"/>
          <p14:tracePt t="52152" x="515938" y="5264150"/>
          <p14:tracePt t="52169" x="515938" y="5283200"/>
          <p14:tracePt t="52186" x="515938" y="5297488"/>
          <p14:tracePt t="52202" x="509588" y="5310188"/>
          <p14:tracePt t="52219" x="509588" y="5329238"/>
          <p14:tracePt t="52236" x="509588" y="5341938"/>
          <p14:tracePt t="52252" x="509588" y="5349875"/>
          <p14:tracePt t="52269" x="503238" y="5349875"/>
          <p14:tracePt t="53745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5.13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2901950"/>
            <a:ext cx="8239125" cy="3635375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scoreA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scoreB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System.out.println("A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won");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 if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scoreA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scoreB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System.out.println("B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won");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System.out.println("Game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tied");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8677275" cy="19431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In a game program, the scores of players A and B are stored in variables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scoreA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scoreB</a:t>
            </a:r>
            <a:r>
              <a:rPr lang="en-US" dirty="0" smtClean="0"/>
              <a:t>. Assuming that the player with the larger score wins, write an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if/else if/else </a:t>
            </a:r>
            <a:r>
              <a:rPr lang="en-US" dirty="0" smtClean="0"/>
              <a:t>sequence that prints out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"A won"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"B won"</a:t>
            </a:r>
            <a:r>
              <a:rPr lang="en-US" dirty="0" smtClean="0"/>
              <a:t>, or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"Game tied"</a:t>
            </a:r>
            <a:r>
              <a:rPr lang="en-US" dirty="0" smtClean="0"/>
              <a:t>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9"/>
    </mc:Choice>
    <mc:Fallback xmlns="">
      <p:transition spd="slow" advTm="6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 txBox="1">
            <a:spLocks/>
          </p:cNvSpPr>
          <p:nvPr/>
        </p:nvSpPr>
        <p:spPr>
          <a:xfrm>
            <a:off x="0" y="958850"/>
            <a:ext cx="8677275" cy="3611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Lucida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Lucida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ucida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Lucida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Lucida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dirty="0" smtClean="0"/>
              <a:t>Beginners sometimes write statements such as the following:</a:t>
            </a:r>
          </a:p>
          <a:p>
            <a:pPr lvl="1">
              <a:buFont typeface="Arial"/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(price &gt; 100)</a:t>
            </a:r>
          </a:p>
          <a:p>
            <a:pPr lvl="1">
              <a:buFont typeface="Arial"/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Font typeface="Arial"/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discountedPrice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price – 20;</a:t>
            </a:r>
          </a:p>
          <a:p>
            <a:pPr lvl="1">
              <a:buFont typeface="Arial"/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buFont typeface="Arial"/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 if (price &lt;= 100)</a:t>
            </a:r>
          </a:p>
          <a:p>
            <a:pPr lvl="1">
              <a:buFont typeface="Arial"/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Font typeface="Arial"/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discountedPrice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price – 10;</a:t>
            </a:r>
          </a:p>
          <a:p>
            <a:pPr lvl="1">
              <a:buFont typeface="Arial"/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>
              <a:buFont typeface="Wingdings" charset="2"/>
              <a:buNone/>
            </a:pPr>
            <a:r>
              <a:rPr lang="en-US" dirty="0" smtClean="0"/>
              <a:t>Explain how this code can be improved.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ucida Sans"/>
                <a:ea typeface="+mj-ea"/>
                <a:cs typeface="+mj-cs"/>
              </a:defRPr>
            </a:lvl1pPr>
          </a:lstStyle>
          <a:p>
            <a:r>
              <a:rPr lang="en-US" smtClean="0"/>
              <a:t>Self Check 5.16</a:t>
            </a:r>
            <a:endParaRPr lang="en-US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904875" y="5176838"/>
            <a:ext cx="8239125" cy="1149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Lucida San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Lucida San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Lucida San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Lucida San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Lucida San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b="1" smtClean="0"/>
              <a:t>Answer:</a:t>
            </a:r>
            <a:r>
              <a:rPr lang="en-US" smtClean="0"/>
              <a:t> The </a:t>
            </a:r>
            <a:r>
              <a:rPr lang="en-US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(price &lt;= 100) </a:t>
            </a:r>
            <a:r>
              <a:rPr lang="en-US" smtClean="0"/>
              <a:t>can be omitted (leaving just </a:t>
            </a:r>
            <a:r>
              <a:rPr lang="en-US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</a:t>
            </a:r>
            <a:r>
              <a:rPr lang="en-US" smtClean="0"/>
              <a:t>), making it clear that the </a:t>
            </a:r>
            <a:r>
              <a:rPr lang="en-US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else</a:t>
            </a:r>
            <a:r>
              <a:rPr lang="en-US" smtClean="0"/>
              <a:t> branch is the sole alternative.</a:t>
            </a: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3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5995</TotalTime>
  <Words>1033</Words>
  <Application>Microsoft Office PowerPoint</Application>
  <PresentationFormat>On-screen Show (4:3)</PresentationFormat>
  <Paragraphs>186</Paragraphs>
  <Slides>13</Slides>
  <Notes>0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3_Office Theme</vt:lpstr>
      <vt:lpstr>PowerPoint Presentation</vt:lpstr>
      <vt:lpstr>Multiple Alternatives</vt:lpstr>
      <vt:lpstr>PowerPoint Presentation</vt:lpstr>
      <vt:lpstr>Multiple Alternatives: Sequences of Comparisons</vt:lpstr>
      <vt:lpstr>Multiple Alternatives - Flowchart</vt:lpstr>
      <vt:lpstr>Multiple Alternatives</vt:lpstr>
      <vt:lpstr>Multiple Alternatives</vt:lpstr>
      <vt:lpstr>Self Check 5.13</vt:lpstr>
      <vt:lpstr>PowerPoint Presentation</vt:lpstr>
      <vt:lpstr>Nested Branches</vt:lpstr>
      <vt:lpstr>Nested Branches - Flowchart</vt:lpstr>
      <vt:lpstr>section_4/TaxReturn.java</vt:lpstr>
      <vt:lpstr>section_4/TaxReturn.java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605</cp:revision>
  <dcterms:created xsi:type="dcterms:W3CDTF">2013-10-22T03:25:17Z</dcterms:created>
  <dcterms:modified xsi:type="dcterms:W3CDTF">2016-03-09T17:14:27Z</dcterms:modified>
</cp:coreProperties>
</file>